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64" r:id="rId3"/>
    <p:sldId id="257"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73"/>
    <p:restoredTop sz="77190"/>
  </p:normalViewPr>
  <p:slideViewPr>
    <p:cSldViewPr snapToGrid="0" snapToObjects="1">
      <p:cViewPr varScale="1">
        <p:scale>
          <a:sx n="70" d="100"/>
          <a:sy n="70" d="100"/>
        </p:scale>
        <p:origin x="15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A82584-51DA-4636-BC76-EEF2FD945F6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3F1D70E-1AE1-46A0-9419-95E1F78EA7B2}">
      <dgm:prSet/>
      <dgm:spPr/>
      <dgm:t>
        <a:bodyPr/>
        <a:lstStyle/>
        <a:p>
          <a:pPr>
            <a:lnSpc>
              <a:spcPct val="100000"/>
            </a:lnSpc>
          </a:pPr>
          <a:r>
            <a:rPr lang="en-US" dirty="0"/>
            <a:t>Data set focuses on housing inspection scores for multifamily public housing units across the US on a scale from 0-100</a:t>
          </a:r>
        </a:p>
      </dgm:t>
    </dgm:pt>
    <dgm:pt modelId="{383192DF-C12C-43D3-A96B-80B283DD38F0}" type="parTrans" cxnId="{FF82FC65-BD7D-44B9-A2F7-532532BDC8C2}">
      <dgm:prSet/>
      <dgm:spPr/>
      <dgm:t>
        <a:bodyPr/>
        <a:lstStyle/>
        <a:p>
          <a:endParaRPr lang="en-US"/>
        </a:p>
      </dgm:t>
    </dgm:pt>
    <dgm:pt modelId="{DC884190-3DAD-408C-8151-3953AA0AC123}" type="sibTrans" cxnId="{FF82FC65-BD7D-44B9-A2F7-532532BDC8C2}">
      <dgm:prSet/>
      <dgm:spPr/>
      <dgm:t>
        <a:bodyPr/>
        <a:lstStyle/>
        <a:p>
          <a:endParaRPr lang="en-US"/>
        </a:p>
      </dgm:t>
    </dgm:pt>
    <dgm:pt modelId="{C724DED7-9317-40D7-A0BE-CBB12325723C}">
      <dgm:prSet/>
      <dgm:spPr/>
      <dgm:t>
        <a:bodyPr/>
        <a:lstStyle/>
        <a:p>
          <a:pPr>
            <a:lnSpc>
              <a:spcPct val="100000"/>
            </a:lnSpc>
          </a:pPr>
          <a:r>
            <a:rPr lang="en-US"/>
            <a:t>19000+ Rows of data – 17 columns with 18171 rows non-missing data - Robust</a:t>
          </a:r>
        </a:p>
      </dgm:t>
    </dgm:pt>
    <dgm:pt modelId="{7B355FE0-D7B6-4BAE-9DD8-745AC243742F}" type="parTrans" cxnId="{297550EA-689C-4202-8051-B1AA9E97F755}">
      <dgm:prSet/>
      <dgm:spPr/>
      <dgm:t>
        <a:bodyPr/>
        <a:lstStyle/>
        <a:p>
          <a:endParaRPr lang="en-US"/>
        </a:p>
      </dgm:t>
    </dgm:pt>
    <dgm:pt modelId="{043A0119-2A42-4430-9C7D-3A2505D542A8}" type="sibTrans" cxnId="{297550EA-689C-4202-8051-B1AA9E97F755}">
      <dgm:prSet/>
      <dgm:spPr/>
      <dgm:t>
        <a:bodyPr/>
        <a:lstStyle/>
        <a:p>
          <a:endParaRPr lang="en-US"/>
        </a:p>
      </dgm:t>
    </dgm:pt>
    <dgm:pt modelId="{CE7785C4-D34E-466C-9BDB-5614DE93B8C9}">
      <dgm:prSet/>
      <dgm:spPr/>
      <dgm:t>
        <a:bodyPr/>
        <a:lstStyle/>
        <a:p>
          <a:pPr>
            <a:lnSpc>
              <a:spcPct val="100000"/>
            </a:lnSpc>
          </a:pPr>
          <a:r>
            <a:rPr lang="en-US" dirty="0"/>
            <a:t>Focused on Inspection Scores and supervised learning using linear model</a:t>
          </a:r>
        </a:p>
      </dgm:t>
    </dgm:pt>
    <dgm:pt modelId="{818245CA-31B9-42ED-86BF-267D1FE08CAF}" type="parTrans" cxnId="{D214A27A-00AF-4D17-A813-CD201AF18256}">
      <dgm:prSet/>
      <dgm:spPr/>
      <dgm:t>
        <a:bodyPr/>
        <a:lstStyle/>
        <a:p>
          <a:endParaRPr lang="en-US"/>
        </a:p>
      </dgm:t>
    </dgm:pt>
    <dgm:pt modelId="{E431AA1A-8EE5-458E-A701-1731EA9EDEB2}" type="sibTrans" cxnId="{D214A27A-00AF-4D17-A813-CD201AF18256}">
      <dgm:prSet/>
      <dgm:spPr/>
      <dgm:t>
        <a:bodyPr/>
        <a:lstStyle/>
        <a:p>
          <a:endParaRPr lang="en-US"/>
        </a:p>
      </dgm:t>
    </dgm:pt>
    <dgm:pt modelId="{EB5C9F1B-B3D3-477C-9EA5-059D82043747}">
      <dgm:prSet/>
      <dgm:spPr/>
      <dgm:t>
        <a:bodyPr/>
        <a:lstStyle/>
        <a:p>
          <a:pPr>
            <a:lnSpc>
              <a:spcPct val="100000"/>
            </a:lnSpc>
          </a:pPr>
          <a:r>
            <a:rPr lang="en-US" dirty="0"/>
            <a:t>Used </a:t>
          </a:r>
          <a:r>
            <a:rPr lang="en-US" dirty="0" err="1"/>
            <a:t>Plotly</a:t>
          </a:r>
          <a:r>
            <a:rPr lang="en-US" dirty="0"/>
            <a:t> library and linear model fit and experimented with clusters </a:t>
          </a:r>
        </a:p>
      </dgm:t>
    </dgm:pt>
    <dgm:pt modelId="{DF04C351-313A-4089-BCBB-28DD736AEC8B}" type="parTrans" cxnId="{E09FA4F9-6B47-47E8-8456-29F264C41C9B}">
      <dgm:prSet/>
      <dgm:spPr/>
      <dgm:t>
        <a:bodyPr/>
        <a:lstStyle/>
        <a:p>
          <a:endParaRPr lang="en-US"/>
        </a:p>
      </dgm:t>
    </dgm:pt>
    <dgm:pt modelId="{18CDED78-B5AF-4225-860F-8398E06E552F}" type="sibTrans" cxnId="{E09FA4F9-6B47-47E8-8456-29F264C41C9B}">
      <dgm:prSet/>
      <dgm:spPr/>
      <dgm:t>
        <a:bodyPr/>
        <a:lstStyle/>
        <a:p>
          <a:endParaRPr lang="en-US"/>
        </a:p>
      </dgm:t>
    </dgm:pt>
    <dgm:pt modelId="{56BBD93E-BC3D-4B2B-B68F-54700E9D1647}" type="pres">
      <dgm:prSet presAssocID="{EEA82584-51DA-4636-BC76-EEF2FD945F6E}" presName="root" presStyleCnt="0">
        <dgm:presLayoutVars>
          <dgm:dir/>
          <dgm:resizeHandles val="exact"/>
        </dgm:presLayoutVars>
      </dgm:prSet>
      <dgm:spPr/>
    </dgm:pt>
    <dgm:pt modelId="{2DDE44E7-34A0-4371-A0DD-2C03B1F3C6F7}" type="pres">
      <dgm:prSet presAssocID="{43F1D70E-1AE1-46A0-9419-95E1F78EA7B2}" presName="compNode" presStyleCnt="0"/>
      <dgm:spPr/>
    </dgm:pt>
    <dgm:pt modelId="{D6A2CD01-FEE1-47DF-8E7F-4AB4B0F314F3}" type="pres">
      <dgm:prSet presAssocID="{43F1D70E-1AE1-46A0-9419-95E1F78EA7B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ouse"/>
        </a:ext>
      </dgm:extLst>
    </dgm:pt>
    <dgm:pt modelId="{6DE21770-5758-4ADB-BA7A-4CF70A03F08B}" type="pres">
      <dgm:prSet presAssocID="{43F1D70E-1AE1-46A0-9419-95E1F78EA7B2}" presName="spaceRect" presStyleCnt="0"/>
      <dgm:spPr/>
    </dgm:pt>
    <dgm:pt modelId="{07BFBBA5-5316-4769-874F-AA57857001DE}" type="pres">
      <dgm:prSet presAssocID="{43F1D70E-1AE1-46A0-9419-95E1F78EA7B2}" presName="textRect" presStyleLbl="revTx" presStyleIdx="0" presStyleCnt="4">
        <dgm:presLayoutVars>
          <dgm:chMax val="1"/>
          <dgm:chPref val="1"/>
        </dgm:presLayoutVars>
      </dgm:prSet>
      <dgm:spPr/>
    </dgm:pt>
    <dgm:pt modelId="{9743D9ED-456C-4423-AE93-F8A7C5BE5E05}" type="pres">
      <dgm:prSet presAssocID="{DC884190-3DAD-408C-8151-3953AA0AC123}" presName="sibTrans" presStyleCnt="0"/>
      <dgm:spPr/>
    </dgm:pt>
    <dgm:pt modelId="{856097CE-2C16-4CE3-AB05-2C151B1F1FA5}" type="pres">
      <dgm:prSet presAssocID="{C724DED7-9317-40D7-A0BE-CBB12325723C}" presName="compNode" presStyleCnt="0"/>
      <dgm:spPr/>
    </dgm:pt>
    <dgm:pt modelId="{9F276D4F-68ED-4CAD-B4AE-0A7F12ABBF5D}" type="pres">
      <dgm:prSet presAssocID="{C724DED7-9317-40D7-A0BE-CBB12325723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able"/>
        </a:ext>
      </dgm:extLst>
    </dgm:pt>
    <dgm:pt modelId="{7DD904B4-EC47-4C6C-85AF-2801EA44D7C5}" type="pres">
      <dgm:prSet presAssocID="{C724DED7-9317-40D7-A0BE-CBB12325723C}" presName="spaceRect" presStyleCnt="0"/>
      <dgm:spPr/>
    </dgm:pt>
    <dgm:pt modelId="{B5C4A3F7-4DC7-4D68-BA92-2D26B2ADA728}" type="pres">
      <dgm:prSet presAssocID="{C724DED7-9317-40D7-A0BE-CBB12325723C}" presName="textRect" presStyleLbl="revTx" presStyleIdx="1" presStyleCnt="4">
        <dgm:presLayoutVars>
          <dgm:chMax val="1"/>
          <dgm:chPref val="1"/>
        </dgm:presLayoutVars>
      </dgm:prSet>
      <dgm:spPr/>
    </dgm:pt>
    <dgm:pt modelId="{99A383B8-BA81-4A65-8206-03834A87FF11}" type="pres">
      <dgm:prSet presAssocID="{043A0119-2A42-4430-9C7D-3A2505D542A8}" presName="sibTrans" presStyleCnt="0"/>
      <dgm:spPr/>
    </dgm:pt>
    <dgm:pt modelId="{09B7F41F-A171-4049-9262-ACE72933C0C4}" type="pres">
      <dgm:prSet presAssocID="{CE7785C4-D34E-466C-9BDB-5614DE93B8C9}" presName="compNode" presStyleCnt="0"/>
      <dgm:spPr/>
    </dgm:pt>
    <dgm:pt modelId="{AA4D2410-3C90-46F5-925C-C061EF67BE42}" type="pres">
      <dgm:prSet presAssocID="{CE7785C4-D34E-466C-9BDB-5614DE93B8C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ad with Gears"/>
        </a:ext>
      </dgm:extLst>
    </dgm:pt>
    <dgm:pt modelId="{9AF7CC68-70DF-488B-8C50-E1ABF2BF2A78}" type="pres">
      <dgm:prSet presAssocID="{CE7785C4-D34E-466C-9BDB-5614DE93B8C9}" presName="spaceRect" presStyleCnt="0"/>
      <dgm:spPr/>
    </dgm:pt>
    <dgm:pt modelId="{B5200938-7333-4ED5-BE14-F87E5BC3CEFD}" type="pres">
      <dgm:prSet presAssocID="{CE7785C4-D34E-466C-9BDB-5614DE93B8C9}" presName="textRect" presStyleLbl="revTx" presStyleIdx="2" presStyleCnt="4">
        <dgm:presLayoutVars>
          <dgm:chMax val="1"/>
          <dgm:chPref val="1"/>
        </dgm:presLayoutVars>
      </dgm:prSet>
      <dgm:spPr/>
    </dgm:pt>
    <dgm:pt modelId="{E60DDB22-BBB7-4A8D-B6D2-B40DD7C923C9}" type="pres">
      <dgm:prSet presAssocID="{E431AA1A-8EE5-458E-A701-1731EA9EDEB2}" presName="sibTrans" presStyleCnt="0"/>
      <dgm:spPr/>
    </dgm:pt>
    <dgm:pt modelId="{4DA40BA9-9A5B-436E-9D55-625EFF2B969B}" type="pres">
      <dgm:prSet presAssocID="{EB5C9F1B-B3D3-477C-9EA5-059D82043747}" presName="compNode" presStyleCnt="0"/>
      <dgm:spPr/>
    </dgm:pt>
    <dgm:pt modelId="{686B0ED6-12C0-4D84-9E14-106609468D35}" type="pres">
      <dgm:prSet presAssocID="{EB5C9F1B-B3D3-477C-9EA5-059D8204374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mark"/>
        </a:ext>
      </dgm:extLst>
    </dgm:pt>
    <dgm:pt modelId="{2892604C-2C56-41B3-8A61-002E665852DB}" type="pres">
      <dgm:prSet presAssocID="{EB5C9F1B-B3D3-477C-9EA5-059D82043747}" presName="spaceRect" presStyleCnt="0"/>
      <dgm:spPr/>
    </dgm:pt>
    <dgm:pt modelId="{EFCEDDFA-C2C7-4F03-978E-6EB4726B2B35}" type="pres">
      <dgm:prSet presAssocID="{EB5C9F1B-B3D3-477C-9EA5-059D82043747}" presName="textRect" presStyleLbl="revTx" presStyleIdx="3" presStyleCnt="4">
        <dgm:presLayoutVars>
          <dgm:chMax val="1"/>
          <dgm:chPref val="1"/>
        </dgm:presLayoutVars>
      </dgm:prSet>
      <dgm:spPr/>
    </dgm:pt>
  </dgm:ptLst>
  <dgm:cxnLst>
    <dgm:cxn modelId="{4D04B31E-51CF-3647-A218-EB7714F0E371}" type="presOf" srcId="{EEA82584-51DA-4636-BC76-EEF2FD945F6E}" destId="{56BBD93E-BC3D-4B2B-B68F-54700E9D1647}" srcOrd="0" destOrd="0" presId="urn:microsoft.com/office/officeart/2018/2/layout/IconLabelList"/>
    <dgm:cxn modelId="{68177D23-DA2B-394A-AC61-7B3DA65B0436}" type="presOf" srcId="{EB5C9F1B-B3D3-477C-9EA5-059D82043747}" destId="{EFCEDDFA-C2C7-4F03-978E-6EB4726B2B35}" srcOrd="0" destOrd="0" presId="urn:microsoft.com/office/officeart/2018/2/layout/IconLabelList"/>
    <dgm:cxn modelId="{5E521D2A-226C-4C40-BFB6-63074E97068B}" type="presOf" srcId="{43F1D70E-1AE1-46A0-9419-95E1F78EA7B2}" destId="{07BFBBA5-5316-4769-874F-AA57857001DE}" srcOrd="0" destOrd="0" presId="urn:microsoft.com/office/officeart/2018/2/layout/IconLabelList"/>
    <dgm:cxn modelId="{FF82FC65-BD7D-44B9-A2F7-532532BDC8C2}" srcId="{EEA82584-51DA-4636-BC76-EEF2FD945F6E}" destId="{43F1D70E-1AE1-46A0-9419-95E1F78EA7B2}" srcOrd="0" destOrd="0" parTransId="{383192DF-C12C-43D3-A96B-80B283DD38F0}" sibTransId="{DC884190-3DAD-408C-8151-3953AA0AC123}"/>
    <dgm:cxn modelId="{D214A27A-00AF-4D17-A813-CD201AF18256}" srcId="{EEA82584-51DA-4636-BC76-EEF2FD945F6E}" destId="{CE7785C4-D34E-466C-9BDB-5614DE93B8C9}" srcOrd="2" destOrd="0" parTransId="{818245CA-31B9-42ED-86BF-267D1FE08CAF}" sibTransId="{E431AA1A-8EE5-458E-A701-1731EA9EDEB2}"/>
    <dgm:cxn modelId="{49E97291-921A-4647-90CB-B5F59BED6E53}" type="presOf" srcId="{C724DED7-9317-40D7-A0BE-CBB12325723C}" destId="{B5C4A3F7-4DC7-4D68-BA92-2D26B2ADA728}" srcOrd="0" destOrd="0" presId="urn:microsoft.com/office/officeart/2018/2/layout/IconLabelList"/>
    <dgm:cxn modelId="{297550EA-689C-4202-8051-B1AA9E97F755}" srcId="{EEA82584-51DA-4636-BC76-EEF2FD945F6E}" destId="{C724DED7-9317-40D7-A0BE-CBB12325723C}" srcOrd="1" destOrd="0" parTransId="{7B355FE0-D7B6-4BAE-9DD8-745AC243742F}" sibTransId="{043A0119-2A42-4430-9C7D-3A2505D542A8}"/>
    <dgm:cxn modelId="{E2358FF4-1CBC-1248-B341-48EB0B1D2DDE}" type="presOf" srcId="{CE7785C4-D34E-466C-9BDB-5614DE93B8C9}" destId="{B5200938-7333-4ED5-BE14-F87E5BC3CEFD}" srcOrd="0" destOrd="0" presId="urn:microsoft.com/office/officeart/2018/2/layout/IconLabelList"/>
    <dgm:cxn modelId="{E09FA4F9-6B47-47E8-8456-29F264C41C9B}" srcId="{EEA82584-51DA-4636-BC76-EEF2FD945F6E}" destId="{EB5C9F1B-B3D3-477C-9EA5-059D82043747}" srcOrd="3" destOrd="0" parTransId="{DF04C351-313A-4089-BCBB-28DD736AEC8B}" sibTransId="{18CDED78-B5AF-4225-860F-8398E06E552F}"/>
    <dgm:cxn modelId="{F9412126-035E-B642-BEDB-B5D254235F32}" type="presParOf" srcId="{56BBD93E-BC3D-4B2B-B68F-54700E9D1647}" destId="{2DDE44E7-34A0-4371-A0DD-2C03B1F3C6F7}" srcOrd="0" destOrd="0" presId="urn:microsoft.com/office/officeart/2018/2/layout/IconLabelList"/>
    <dgm:cxn modelId="{5EB27249-8165-A342-BB8E-FD1EDCCCAF91}" type="presParOf" srcId="{2DDE44E7-34A0-4371-A0DD-2C03B1F3C6F7}" destId="{D6A2CD01-FEE1-47DF-8E7F-4AB4B0F314F3}" srcOrd="0" destOrd="0" presId="urn:microsoft.com/office/officeart/2018/2/layout/IconLabelList"/>
    <dgm:cxn modelId="{5CF0E520-4FFE-D74E-AA1B-255D5542F52E}" type="presParOf" srcId="{2DDE44E7-34A0-4371-A0DD-2C03B1F3C6F7}" destId="{6DE21770-5758-4ADB-BA7A-4CF70A03F08B}" srcOrd="1" destOrd="0" presId="urn:microsoft.com/office/officeart/2018/2/layout/IconLabelList"/>
    <dgm:cxn modelId="{848592E6-A511-5B43-9627-0DCEE81DBE0D}" type="presParOf" srcId="{2DDE44E7-34A0-4371-A0DD-2C03B1F3C6F7}" destId="{07BFBBA5-5316-4769-874F-AA57857001DE}" srcOrd="2" destOrd="0" presId="urn:microsoft.com/office/officeart/2018/2/layout/IconLabelList"/>
    <dgm:cxn modelId="{6AF37D3B-49F9-174C-927A-2D0C0F43F683}" type="presParOf" srcId="{56BBD93E-BC3D-4B2B-B68F-54700E9D1647}" destId="{9743D9ED-456C-4423-AE93-F8A7C5BE5E05}" srcOrd="1" destOrd="0" presId="urn:microsoft.com/office/officeart/2018/2/layout/IconLabelList"/>
    <dgm:cxn modelId="{2C116296-709B-FC44-9A98-115701443CED}" type="presParOf" srcId="{56BBD93E-BC3D-4B2B-B68F-54700E9D1647}" destId="{856097CE-2C16-4CE3-AB05-2C151B1F1FA5}" srcOrd="2" destOrd="0" presId="urn:microsoft.com/office/officeart/2018/2/layout/IconLabelList"/>
    <dgm:cxn modelId="{EAC19EBE-7277-0543-9BD5-ECCDC1ADA031}" type="presParOf" srcId="{856097CE-2C16-4CE3-AB05-2C151B1F1FA5}" destId="{9F276D4F-68ED-4CAD-B4AE-0A7F12ABBF5D}" srcOrd="0" destOrd="0" presId="urn:microsoft.com/office/officeart/2018/2/layout/IconLabelList"/>
    <dgm:cxn modelId="{BD10DCB6-5B76-1D4D-9E50-B2BA26C6BF38}" type="presParOf" srcId="{856097CE-2C16-4CE3-AB05-2C151B1F1FA5}" destId="{7DD904B4-EC47-4C6C-85AF-2801EA44D7C5}" srcOrd="1" destOrd="0" presId="urn:microsoft.com/office/officeart/2018/2/layout/IconLabelList"/>
    <dgm:cxn modelId="{3776F7F3-DB62-964E-85F1-33B456288720}" type="presParOf" srcId="{856097CE-2C16-4CE3-AB05-2C151B1F1FA5}" destId="{B5C4A3F7-4DC7-4D68-BA92-2D26B2ADA728}" srcOrd="2" destOrd="0" presId="urn:microsoft.com/office/officeart/2018/2/layout/IconLabelList"/>
    <dgm:cxn modelId="{B986702E-FDB2-E24D-8B7D-8F9D16450944}" type="presParOf" srcId="{56BBD93E-BC3D-4B2B-B68F-54700E9D1647}" destId="{99A383B8-BA81-4A65-8206-03834A87FF11}" srcOrd="3" destOrd="0" presId="urn:microsoft.com/office/officeart/2018/2/layout/IconLabelList"/>
    <dgm:cxn modelId="{A972A38B-8217-6D47-AC70-0AD6640E0537}" type="presParOf" srcId="{56BBD93E-BC3D-4B2B-B68F-54700E9D1647}" destId="{09B7F41F-A171-4049-9262-ACE72933C0C4}" srcOrd="4" destOrd="0" presId="urn:microsoft.com/office/officeart/2018/2/layout/IconLabelList"/>
    <dgm:cxn modelId="{A3838A0D-181F-C84C-BE9C-3223D2CE6FBC}" type="presParOf" srcId="{09B7F41F-A171-4049-9262-ACE72933C0C4}" destId="{AA4D2410-3C90-46F5-925C-C061EF67BE42}" srcOrd="0" destOrd="0" presId="urn:microsoft.com/office/officeart/2018/2/layout/IconLabelList"/>
    <dgm:cxn modelId="{F1D10996-E060-1843-9373-DAE978A17C99}" type="presParOf" srcId="{09B7F41F-A171-4049-9262-ACE72933C0C4}" destId="{9AF7CC68-70DF-488B-8C50-E1ABF2BF2A78}" srcOrd="1" destOrd="0" presId="urn:microsoft.com/office/officeart/2018/2/layout/IconLabelList"/>
    <dgm:cxn modelId="{601B3873-8E55-8240-A550-C0488D589F2F}" type="presParOf" srcId="{09B7F41F-A171-4049-9262-ACE72933C0C4}" destId="{B5200938-7333-4ED5-BE14-F87E5BC3CEFD}" srcOrd="2" destOrd="0" presId="urn:microsoft.com/office/officeart/2018/2/layout/IconLabelList"/>
    <dgm:cxn modelId="{D972475D-B1B8-B144-B63F-4A91A38B8EB2}" type="presParOf" srcId="{56BBD93E-BC3D-4B2B-B68F-54700E9D1647}" destId="{E60DDB22-BBB7-4A8D-B6D2-B40DD7C923C9}" srcOrd="5" destOrd="0" presId="urn:microsoft.com/office/officeart/2018/2/layout/IconLabelList"/>
    <dgm:cxn modelId="{7219ECB8-271F-E046-A621-64A20B24F73F}" type="presParOf" srcId="{56BBD93E-BC3D-4B2B-B68F-54700E9D1647}" destId="{4DA40BA9-9A5B-436E-9D55-625EFF2B969B}" srcOrd="6" destOrd="0" presId="urn:microsoft.com/office/officeart/2018/2/layout/IconLabelList"/>
    <dgm:cxn modelId="{26ADCDF7-8783-4047-8F11-B8E02A790680}" type="presParOf" srcId="{4DA40BA9-9A5B-436E-9D55-625EFF2B969B}" destId="{686B0ED6-12C0-4D84-9E14-106609468D35}" srcOrd="0" destOrd="0" presId="urn:microsoft.com/office/officeart/2018/2/layout/IconLabelList"/>
    <dgm:cxn modelId="{560D6E70-66D4-9845-82FA-B16022A4B3C3}" type="presParOf" srcId="{4DA40BA9-9A5B-436E-9D55-625EFF2B969B}" destId="{2892604C-2C56-41B3-8A61-002E665852DB}" srcOrd="1" destOrd="0" presId="urn:microsoft.com/office/officeart/2018/2/layout/IconLabelList"/>
    <dgm:cxn modelId="{37905D86-01FB-0D4B-A3AD-DD56256C671E}" type="presParOf" srcId="{4DA40BA9-9A5B-436E-9D55-625EFF2B969B}" destId="{EFCEDDFA-C2C7-4F03-978E-6EB4726B2B35}" srcOrd="2" destOrd="0" presId="urn:microsoft.com/office/officeart/2018/2/layout/IconLabel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2CD01-FEE1-47DF-8E7F-4AB4B0F314F3}">
      <dsp:nvSpPr>
        <dsp:cNvPr id="0" name=""/>
        <dsp:cNvSpPr/>
      </dsp:nvSpPr>
      <dsp:spPr>
        <a:xfrm>
          <a:off x="992730" y="320785"/>
          <a:ext cx="1029561" cy="10295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BFBBA5-5316-4769-874F-AA57857001DE}">
      <dsp:nvSpPr>
        <dsp:cNvPr id="0" name=""/>
        <dsp:cNvSpPr/>
      </dsp:nvSpPr>
      <dsp:spPr>
        <a:xfrm>
          <a:off x="363553" y="1671666"/>
          <a:ext cx="228791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Data set focuses on housing inspection scores for multifamily public housing units across the US on a scale from 0-100</a:t>
          </a:r>
        </a:p>
      </dsp:txBody>
      <dsp:txXfrm>
        <a:off x="363553" y="1671666"/>
        <a:ext cx="2287915" cy="720000"/>
      </dsp:txXfrm>
    </dsp:sp>
    <dsp:sp modelId="{9F276D4F-68ED-4CAD-B4AE-0A7F12ABBF5D}">
      <dsp:nvSpPr>
        <dsp:cNvPr id="0" name=""/>
        <dsp:cNvSpPr/>
      </dsp:nvSpPr>
      <dsp:spPr>
        <a:xfrm>
          <a:off x="3681031" y="320785"/>
          <a:ext cx="1029561" cy="10295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C4A3F7-4DC7-4D68-BA92-2D26B2ADA728}">
      <dsp:nvSpPr>
        <dsp:cNvPr id="0" name=""/>
        <dsp:cNvSpPr/>
      </dsp:nvSpPr>
      <dsp:spPr>
        <a:xfrm>
          <a:off x="3051854" y="1671666"/>
          <a:ext cx="228791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t>19000+ Rows of data – 17 columns with 18171 rows non-missing data - Robust</a:t>
          </a:r>
        </a:p>
      </dsp:txBody>
      <dsp:txXfrm>
        <a:off x="3051854" y="1671666"/>
        <a:ext cx="2287915" cy="720000"/>
      </dsp:txXfrm>
    </dsp:sp>
    <dsp:sp modelId="{AA4D2410-3C90-46F5-925C-C061EF67BE42}">
      <dsp:nvSpPr>
        <dsp:cNvPr id="0" name=""/>
        <dsp:cNvSpPr/>
      </dsp:nvSpPr>
      <dsp:spPr>
        <a:xfrm>
          <a:off x="992730" y="2963645"/>
          <a:ext cx="1029561" cy="10295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200938-7333-4ED5-BE14-F87E5BC3CEFD}">
      <dsp:nvSpPr>
        <dsp:cNvPr id="0" name=""/>
        <dsp:cNvSpPr/>
      </dsp:nvSpPr>
      <dsp:spPr>
        <a:xfrm>
          <a:off x="363553" y="4314526"/>
          <a:ext cx="228791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Focused on Inspection Scores and supervised learning using linear model</a:t>
          </a:r>
        </a:p>
      </dsp:txBody>
      <dsp:txXfrm>
        <a:off x="363553" y="4314526"/>
        <a:ext cx="2287915" cy="720000"/>
      </dsp:txXfrm>
    </dsp:sp>
    <dsp:sp modelId="{686B0ED6-12C0-4D84-9E14-106609468D35}">
      <dsp:nvSpPr>
        <dsp:cNvPr id="0" name=""/>
        <dsp:cNvSpPr/>
      </dsp:nvSpPr>
      <dsp:spPr>
        <a:xfrm>
          <a:off x="3681031" y="2963645"/>
          <a:ext cx="1029561" cy="10295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CEDDFA-C2C7-4F03-978E-6EB4726B2B35}">
      <dsp:nvSpPr>
        <dsp:cNvPr id="0" name=""/>
        <dsp:cNvSpPr/>
      </dsp:nvSpPr>
      <dsp:spPr>
        <a:xfrm>
          <a:off x="3051854" y="4314526"/>
          <a:ext cx="228791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Used </a:t>
          </a:r>
          <a:r>
            <a:rPr lang="en-US" sz="1200" kern="1200" dirty="0" err="1"/>
            <a:t>Plotly</a:t>
          </a:r>
          <a:r>
            <a:rPr lang="en-US" sz="1200" kern="1200" dirty="0"/>
            <a:t> library and linear model fit and experimented with clusters </a:t>
          </a:r>
        </a:p>
      </dsp:txBody>
      <dsp:txXfrm>
        <a:off x="3051854" y="4314526"/>
        <a:ext cx="2287915"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AAC5E6-BCCB-5940-9909-B2CB7C251ACE}" type="datetimeFigureOut">
              <a:rPr lang="en-US" smtClean="0"/>
              <a:t>8/25/24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C9660D-D948-7549-8719-97F40220B7D9}" type="slidenum">
              <a:rPr lang="en-US" smtClean="0"/>
              <a:t>‹#›</a:t>
            </a:fld>
            <a:endParaRPr lang="en-US"/>
          </a:p>
        </p:txBody>
      </p:sp>
    </p:spTree>
    <p:extLst>
      <p:ext uri="{BB962C8B-B14F-4D97-AF65-F5344CB8AC3E}">
        <p14:creationId xmlns:p14="http://schemas.microsoft.com/office/powerpoint/2010/main" val="2158512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ata.hud.gov/data_sets.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decided to use data from the United States Department of Housing and Urban Development to understand how supervised and unsupervised modeling concepts can apply to the dataset for multifamily physical home inspection scores.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Making these inspection details available will enable researchers, advocacy groups and the general public to</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1) better understand the physical condition of the HUD-assisted housing stock, as well as changes in the stock over time;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2) hold providers accountable for housing quality; and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 plan for future affordable housing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EC9660D-D948-7549-8719-97F40220B7D9}" type="slidenum">
              <a:rPr lang="en-US" smtClean="0"/>
              <a:t>1</a:t>
            </a:fld>
            <a:endParaRPr lang="en-US"/>
          </a:p>
        </p:txBody>
      </p:sp>
    </p:spTree>
    <p:extLst>
      <p:ext uri="{BB962C8B-B14F-4D97-AF65-F5344CB8AC3E}">
        <p14:creationId xmlns:p14="http://schemas.microsoft.com/office/powerpoint/2010/main" val="2409030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ask better questions as news consumers? Avoid puppet syndrome</a:t>
            </a:r>
          </a:p>
          <a:p>
            <a:r>
              <a:rPr lang="en-US" dirty="0"/>
              <a:t>https://</a:t>
            </a:r>
            <a:r>
              <a:rPr lang="en-US" dirty="0" err="1"/>
              <a:t>duckduckgo.com</a:t>
            </a:r>
            <a:r>
              <a:rPr lang="en-US" dirty="0"/>
              <a:t>/?q=</a:t>
            </a:r>
            <a:r>
              <a:rPr lang="en-US" dirty="0" err="1"/>
              <a:t>news+articles+public+housing&amp;iar</a:t>
            </a:r>
            <a:r>
              <a:rPr lang="en-US" dirty="0"/>
              <a:t>=</a:t>
            </a:r>
            <a:r>
              <a:rPr lang="en-US" dirty="0" err="1"/>
              <a:t>news&amp;ia</a:t>
            </a:r>
            <a:r>
              <a:rPr lang="en-US" dirty="0"/>
              <a:t>=news</a:t>
            </a:r>
          </a:p>
          <a:p>
            <a:r>
              <a:rPr lang="en-US" sz="1200" kern="1200" dirty="0">
                <a:solidFill>
                  <a:schemeClr val="tx1"/>
                </a:solidFill>
                <a:effectLst/>
                <a:latin typeface="+mn-lt"/>
                <a:ea typeface="+mn-ea"/>
                <a:cs typeface="+mn-cs"/>
              </a:rPr>
              <a:t>I decided to use data from the United States Department of Housing and Urban Development to understand how supervised and unsupervised modeling concepts can apply to the dataset for multifamily physical home inspection scores. The information and excel is found here : </a:t>
            </a:r>
            <a:r>
              <a:rPr lang="en-US" sz="1200" u="sng" kern="1200" dirty="0">
                <a:solidFill>
                  <a:schemeClr val="tx1"/>
                </a:solidFill>
                <a:effectLst/>
                <a:latin typeface="+mn-lt"/>
                <a:ea typeface="+mn-ea"/>
                <a:cs typeface="+mn-cs"/>
                <a:hlinkClick r:id="rId3"/>
              </a:rPr>
              <a:t>https://data.hud.gov/data_sets.html</a:t>
            </a:r>
            <a:r>
              <a:rPr lang="en-US" sz="1200" kern="1200" dirty="0">
                <a:solidFill>
                  <a:schemeClr val="tx1"/>
                </a:solidFill>
                <a:effectLst/>
                <a:latin typeface="+mn-lt"/>
                <a:ea typeface="+mn-ea"/>
                <a:cs typeface="+mn-cs"/>
              </a:rPr>
              <a:t>. I believe that using data gathered by experts (home inspectors) and data from a reputable website (United States Department of Housing and Urban Development) can help to make my dataset more robust, precise, useful and practical. This data has more variables to work with than my last data set which will help me with generalized models such as lasso and ridge regression. I believe this project is important because it highlights not only the price of a house but the benefits of </a:t>
            </a:r>
            <a:r>
              <a:rPr lang="en-US" sz="1200" kern="1200" dirty="0" err="1">
                <a:solidFill>
                  <a:schemeClr val="tx1"/>
                </a:solidFill>
                <a:effectLst/>
                <a:latin typeface="+mn-lt"/>
                <a:ea typeface="+mn-ea"/>
                <a:cs typeface="+mn-cs"/>
              </a:rPr>
              <a:t>maintanance</a:t>
            </a:r>
            <a:r>
              <a:rPr lang="en-US" sz="1200" kern="1200" dirty="0">
                <a:solidFill>
                  <a:schemeClr val="tx1"/>
                </a:solidFill>
                <a:effectLst/>
                <a:latin typeface="+mn-lt"/>
                <a:ea typeface="+mn-ea"/>
                <a:cs typeface="+mn-cs"/>
              </a:rPr>
              <a:t> on home inspection scoring. Inspection scores rated on a scale of 0-100 can help prospective homebuyers and prospectors understand which counties and regions have houses that actually store value rather than being overly inflated. The score is based on Uniform Physical Condition Standards and Physical Inspection Requirements for Certain HUD Housing; Administrative Process for Assessment of Insured and Assisted Properties and the Federal Register</a:t>
            </a:r>
          </a:p>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Description:</a:t>
            </a:r>
            <a:r>
              <a:rPr lang="en-US" sz="1200" kern="1200" dirty="0">
                <a:solidFill>
                  <a:schemeClr val="tx1"/>
                </a:solidFill>
                <a:effectLst/>
                <a:latin typeface="+mn-lt"/>
                <a:ea typeface="+mn-ea"/>
                <a:cs typeface="+mn-cs"/>
              </a:rPr>
              <a:t> HUD's Real Estate Assessment Center conducts physical inspections of properties that are owned, insured or subsidized by HUD, including public housing and multifamily assisted housing. About 20,000 such inspections are conducted each year to ensure that assisted families have housing that is decent, safe, sanitary and in good repair. The Physical Inspection Scores datasets provide a full historical view of the results of those inspections, providing point-in-time property scores. Results are available for download as a comma-delimited dataset. Separate datasets are available for public housing and for multifamily assisted properties. The results represent the inspections conducted from 2001 through January 2015. The datasets include property identifiers and location information.</a:t>
            </a:r>
          </a:p>
          <a:p>
            <a:endParaRPr lang="en-US" dirty="0"/>
          </a:p>
        </p:txBody>
      </p:sp>
      <p:sp>
        <p:nvSpPr>
          <p:cNvPr id="4" name="Slide Number Placeholder 3"/>
          <p:cNvSpPr>
            <a:spLocks noGrp="1"/>
          </p:cNvSpPr>
          <p:nvPr>
            <p:ph type="sldNum" sz="quarter" idx="5"/>
          </p:nvPr>
        </p:nvSpPr>
        <p:spPr/>
        <p:txBody>
          <a:bodyPr/>
          <a:lstStyle/>
          <a:p>
            <a:fld id="{5EC9660D-D948-7549-8719-97F40220B7D9}" type="slidenum">
              <a:rPr lang="en-US" smtClean="0"/>
              <a:t>2</a:t>
            </a:fld>
            <a:endParaRPr lang="en-US"/>
          </a:p>
        </p:txBody>
      </p:sp>
    </p:spTree>
    <p:extLst>
      <p:ext uri="{BB962C8B-B14F-4D97-AF65-F5344CB8AC3E}">
        <p14:creationId xmlns:p14="http://schemas.microsoft.com/office/powerpoint/2010/main" val="1423987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Audience e models policy makers could use to begin hypothesis testing for quality of homes and housing US multifamily public housing unit?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we ask better questions about public housing in 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What are some questions we can draw from the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experimented with clustering as an unsupervised technique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HUD's Real Estate Assessment Center conducts physical property inspections of properties that are owned, insured or subsidized by HUD, including public housing and multifamily assisted housing. About 20,000 such inspections are conducted each year to ensure that assisted families have housing that is decent, safe, sanitary and in good repair. This page provides a full historical view of the results of those inspections, providing point-in-time property scores. Results are available for download as a comma-delimited dataset. Separate datasets are available for public housing and for multifamily assisted properties. The results represent the inspections conducted from 2001 through January 2015. The dataset includes property identifiers and location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EC9660D-D948-7549-8719-97F40220B7D9}" type="slidenum">
              <a:rPr lang="en-US" smtClean="0"/>
              <a:t>3</a:t>
            </a:fld>
            <a:endParaRPr lang="en-US"/>
          </a:p>
        </p:txBody>
      </p:sp>
    </p:spTree>
    <p:extLst>
      <p:ext uri="{BB962C8B-B14F-4D97-AF65-F5344CB8AC3E}">
        <p14:creationId xmlns:p14="http://schemas.microsoft.com/office/powerpoint/2010/main" val="1746882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Supervised learning (SL) is </a:t>
            </a:r>
            <a:r>
              <a:rPr lang="en-US" b="1" dirty="0"/>
              <a:t>the machine learning task of learning a function that maps an input to an output based on example input-output pairs</a:t>
            </a:r>
            <a:r>
              <a:rPr lang="en-US" dirty="0"/>
              <a:t>. It infers a function from labeled training data consisting of a set of training examples.</a:t>
            </a:r>
          </a:p>
          <a:p>
            <a:endParaRPr lang="en-US" dirty="0"/>
          </a:p>
          <a:p>
            <a:r>
              <a:rPr lang="en-US" sz="1200" dirty="0"/>
              <a:t>I decided to focus on the areas of the country with the most significant p-values and revisit inspection scores through unsupervised clustering methods. I decided to focus on the areas of the country with the most significant p-values and revisit inspection scores through unsupervised clustering methods.</a:t>
            </a:r>
            <a:endParaRPr lang="en-US" dirty="0"/>
          </a:p>
        </p:txBody>
      </p:sp>
      <p:sp>
        <p:nvSpPr>
          <p:cNvPr id="4" name="Slide Number Placeholder 3"/>
          <p:cNvSpPr>
            <a:spLocks noGrp="1"/>
          </p:cNvSpPr>
          <p:nvPr>
            <p:ph type="sldNum" sz="quarter" idx="5"/>
          </p:nvPr>
        </p:nvSpPr>
        <p:spPr/>
        <p:txBody>
          <a:bodyPr/>
          <a:lstStyle/>
          <a:p>
            <a:fld id="{5EC9660D-D948-7549-8719-97F40220B7D9}" type="slidenum">
              <a:rPr lang="en-US" smtClean="0"/>
              <a:t>4</a:t>
            </a:fld>
            <a:endParaRPr lang="en-US"/>
          </a:p>
        </p:txBody>
      </p:sp>
    </p:spTree>
    <p:extLst>
      <p:ext uri="{BB962C8B-B14F-4D97-AF65-F5344CB8AC3E}">
        <p14:creationId xmlns:p14="http://schemas.microsoft.com/office/powerpoint/2010/main" val="2764760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STATE_NAMECO  -8.4263     2.0303  -4.150 3.34e-05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STATE_NAMEIL  -8.0911     1.9716  -4.104 4.08e-05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STATE_NAMELA  -7.9828     2.0596  -3.876 0.000107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West Virginia</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dirty="0"/>
              <a:t>The q-q plot is used to answer the following questions: Do two data sets come from populations with a common distribution?</a:t>
            </a:r>
          </a:p>
          <a:p>
            <a:r>
              <a:rPr lang="en-US" dirty="0"/>
              <a:t>Do two data sets have common location and scale?</a:t>
            </a:r>
          </a:p>
          <a:p>
            <a:r>
              <a:rPr lang="en-US" dirty="0"/>
              <a:t>Do two data sets have similar distributional shapes?</a:t>
            </a:r>
          </a:p>
          <a:p>
            <a:r>
              <a:rPr lang="en-US" dirty="0"/>
              <a:t>Do two data sets have similar tail behavior</a:t>
            </a:r>
          </a:p>
          <a:p>
            <a:pPr defTabSz="914400">
              <a:lnSpc>
                <a:spcPct val="120000"/>
              </a:lnSpc>
              <a:spcAft>
                <a:spcPts val="600"/>
              </a:spcAft>
              <a:buClr>
                <a:schemeClr val="accent6"/>
              </a:buClr>
              <a:buSzPct val="90000"/>
              <a:buFont typeface="Wingdings" panose="05000000000000000000" pitchFamily="2" charset="2"/>
              <a:buChar char="§"/>
            </a:pPr>
            <a:r>
              <a:rPr lang="en-US" dirty="0"/>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EC9660D-D948-7549-8719-97F40220B7D9}" type="slidenum">
              <a:rPr lang="en-US" smtClean="0"/>
              <a:t>5</a:t>
            </a:fld>
            <a:endParaRPr lang="en-US"/>
          </a:p>
        </p:txBody>
      </p:sp>
    </p:spTree>
    <p:extLst>
      <p:ext uri="{BB962C8B-B14F-4D97-AF65-F5344CB8AC3E}">
        <p14:creationId xmlns:p14="http://schemas.microsoft.com/office/powerpoint/2010/main" val="570987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R- norm function to set mean equal to zero </a:t>
            </a:r>
          </a:p>
          <a:p>
            <a:endParaRPr lang="en-US" dirty="0"/>
          </a:p>
          <a:p>
            <a:r>
              <a:rPr lang="en-US" dirty="0"/>
              <a:t>More volatility in public housing in areas like CA, NY, OH, IL and Texas</a:t>
            </a:r>
          </a:p>
          <a:p>
            <a:r>
              <a:rPr lang="en-US" dirty="0"/>
              <a:t>Less volatility in AK, HI, MS, ND, NV, WY</a:t>
            </a:r>
          </a:p>
        </p:txBody>
      </p:sp>
      <p:sp>
        <p:nvSpPr>
          <p:cNvPr id="4" name="Slide Number Placeholder 3"/>
          <p:cNvSpPr>
            <a:spLocks noGrp="1"/>
          </p:cNvSpPr>
          <p:nvPr>
            <p:ph type="sldNum" sz="quarter" idx="5"/>
          </p:nvPr>
        </p:nvSpPr>
        <p:spPr/>
        <p:txBody>
          <a:bodyPr/>
          <a:lstStyle/>
          <a:p>
            <a:fld id="{5EC9660D-D948-7549-8719-97F40220B7D9}" type="slidenum">
              <a:rPr lang="en-US" smtClean="0"/>
              <a:t>7</a:t>
            </a:fld>
            <a:endParaRPr lang="en-US"/>
          </a:p>
        </p:txBody>
      </p:sp>
    </p:spTree>
    <p:extLst>
      <p:ext uri="{BB962C8B-B14F-4D97-AF65-F5344CB8AC3E}">
        <p14:creationId xmlns:p14="http://schemas.microsoft.com/office/powerpoint/2010/main" val="1202025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Core-based statistical area name.  The term "Core Based Statistical Area" (CBSA) is a collective term for both metropolitan and micropolitan statistical areas, which are geographic entities defined by the U.S. Office of Management and Budget (OMB) for use by Federal statistical agencies in collecting, tabulating, and publishing Federal statistics</a:t>
            </a:r>
            <a:r>
              <a:rPr lang="en-US" dirty="0">
                <a:effectLst/>
              </a:rPr>
              <a:t> </a:t>
            </a:r>
            <a:endParaRPr lang="en-US" dirty="0"/>
          </a:p>
        </p:txBody>
      </p:sp>
      <p:sp>
        <p:nvSpPr>
          <p:cNvPr id="4" name="Slide Number Placeholder 3"/>
          <p:cNvSpPr>
            <a:spLocks noGrp="1"/>
          </p:cNvSpPr>
          <p:nvPr>
            <p:ph type="sldNum" sz="quarter" idx="5"/>
          </p:nvPr>
        </p:nvSpPr>
        <p:spPr/>
        <p:txBody>
          <a:bodyPr/>
          <a:lstStyle/>
          <a:p>
            <a:fld id="{5EC9660D-D948-7549-8719-97F40220B7D9}" type="slidenum">
              <a:rPr lang="en-US" smtClean="0"/>
              <a:t>8</a:t>
            </a:fld>
            <a:endParaRPr lang="en-US"/>
          </a:p>
        </p:txBody>
      </p:sp>
    </p:spTree>
    <p:extLst>
      <p:ext uri="{BB962C8B-B14F-4D97-AF65-F5344CB8AC3E}">
        <p14:creationId xmlns:p14="http://schemas.microsoft.com/office/powerpoint/2010/main" val="2702754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Residuals</a:t>
            </a:r>
          </a:p>
          <a:p>
            <a:endParaRPr lang="en-US" dirty="0"/>
          </a:p>
          <a:p>
            <a:r>
              <a:rPr lang="en-US" sz="1200" b="0" i="0" kern="1200" dirty="0">
                <a:solidFill>
                  <a:schemeClr val="tx1"/>
                </a:solidFill>
                <a:effectLst/>
                <a:latin typeface="+mn-lt"/>
                <a:ea typeface="+mn-ea"/>
                <a:cs typeface="+mn-cs"/>
              </a:rPr>
              <a:t>angular distance north or south from the earth's equator measured through 90 degrees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function produces two variants of the </a:t>
            </a:r>
            <a:r>
              <a:rPr lang="en-US" sz="1200" b="1" i="0" kern="1200" dirty="0">
                <a:solidFill>
                  <a:schemeClr val="tx1"/>
                </a:solidFill>
                <a:effectLst/>
                <a:latin typeface="+mn-lt"/>
                <a:ea typeface="+mn-ea"/>
                <a:cs typeface="+mn-cs"/>
              </a:rPr>
              <a:t>co</a:t>
            </a:r>
            <a:r>
              <a:rPr lang="en-US" sz="1200" b="0" i="0" kern="1200" dirty="0">
                <a:solidFill>
                  <a:schemeClr val="tx1"/>
                </a:solidFill>
                <a:effectLst/>
                <a:latin typeface="+mn-lt"/>
                <a:ea typeface="+mn-ea"/>
                <a:cs typeface="+mn-cs"/>
              </a:rPr>
              <a:t>nditioning plots discussed in the reference below.</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High inspection scores may indicate higher standard of living and these were higher in the Federal Statistic areas not the state areas</a:t>
            </a:r>
            <a:endParaRPr lang="en-US" dirty="0"/>
          </a:p>
        </p:txBody>
      </p:sp>
      <p:sp>
        <p:nvSpPr>
          <p:cNvPr id="4" name="Slide Number Placeholder 3"/>
          <p:cNvSpPr>
            <a:spLocks noGrp="1"/>
          </p:cNvSpPr>
          <p:nvPr>
            <p:ph type="sldNum" sz="quarter" idx="5"/>
          </p:nvPr>
        </p:nvSpPr>
        <p:spPr/>
        <p:txBody>
          <a:bodyPr/>
          <a:lstStyle/>
          <a:p>
            <a:fld id="{5EC9660D-D948-7549-8719-97F40220B7D9}" type="slidenum">
              <a:rPr lang="en-US" smtClean="0"/>
              <a:t>9</a:t>
            </a:fld>
            <a:endParaRPr lang="en-US"/>
          </a:p>
        </p:txBody>
      </p:sp>
    </p:spTree>
    <p:extLst>
      <p:ext uri="{BB962C8B-B14F-4D97-AF65-F5344CB8AC3E}">
        <p14:creationId xmlns:p14="http://schemas.microsoft.com/office/powerpoint/2010/main" val="1558950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8/25/24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8/25/24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8/25/24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8/25/24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8/25/24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8/25/24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8/25/24</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8/25/24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8/25/24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8/25/24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8/25/24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8/25/24</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4a"/><Relationship Id="rId7" Type="http://schemas.openxmlformats.org/officeDocument/2006/relationships/image" Target="../media/image4.jpe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image" Target="../media/image3.png"/><Relationship Id="rId12" Type="http://schemas.openxmlformats.org/officeDocument/2006/relationships/diagramColors" Target="../diagrams/colors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11" Type="http://schemas.openxmlformats.org/officeDocument/2006/relationships/diagramQuickStyle" Target="../diagrams/quickStyle1.xml"/><Relationship Id="rId5" Type="http://schemas.openxmlformats.org/officeDocument/2006/relationships/image" Target="../media/image1.jpeg"/><Relationship Id="rId10" Type="http://schemas.openxmlformats.org/officeDocument/2006/relationships/diagramLayout" Target="../diagrams/layout1.xml"/><Relationship Id="rId4" Type="http://schemas.openxmlformats.org/officeDocument/2006/relationships/notesSlide" Target="../notesSlides/notesSlide3.xml"/><Relationship Id="rId9" Type="http://schemas.openxmlformats.org/officeDocument/2006/relationships/diagramData" Target="../diagrams/data1.xml"/><Relationship Id="rId1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11" Type="http://schemas.openxmlformats.org/officeDocument/2006/relationships/image" Target="../media/image5.png"/><Relationship Id="rId5" Type="http://schemas.openxmlformats.org/officeDocument/2006/relationships/image" Target="../media/image1.jpeg"/><Relationship Id="rId10" Type="http://schemas.openxmlformats.org/officeDocument/2006/relationships/image" Target="../media/image18.png"/><Relationship Id="rId4" Type="http://schemas.openxmlformats.org/officeDocument/2006/relationships/notesSlide" Target="../notesSlides/notesSlide4.xml"/><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11" Type="http://schemas.openxmlformats.org/officeDocument/2006/relationships/image" Target="../media/image5.png"/><Relationship Id="rId5" Type="http://schemas.openxmlformats.org/officeDocument/2006/relationships/image" Target="../media/image1.jpeg"/><Relationship Id="rId10" Type="http://schemas.openxmlformats.org/officeDocument/2006/relationships/image" Target="../media/image21.png"/><Relationship Id="rId4" Type="http://schemas.openxmlformats.org/officeDocument/2006/relationships/notesSlide" Target="../notesSlides/notesSlide5.xml"/><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png"/><Relationship Id="rId5" Type="http://schemas.openxmlformats.org/officeDocument/2006/relationships/image" Target="../media/image24.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png"/><Relationship Id="rId5" Type="http://schemas.openxmlformats.org/officeDocument/2006/relationships/image" Target="../media/image25.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47E635D-C3B4-465B-AF24-991B6BF63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A0623D0-396B-499E-BBFB-C17F1BB0F2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 name="Picture 4" descr="Codes on papers">
            <a:extLst>
              <a:ext uri="{FF2B5EF4-FFF2-40B4-BE49-F238E27FC236}">
                <a16:creationId xmlns:a16="http://schemas.microsoft.com/office/drawing/2014/main" id="{C3B29D18-F4CC-82DA-EA28-F7B0BF68F771}"/>
              </a:ext>
            </a:extLst>
          </p:cNvPr>
          <p:cNvPicPr>
            <a:picLocks noChangeAspect="1"/>
          </p:cNvPicPr>
          <p:nvPr/>
        </p:nvPicPr>
        <p:blipFill rotWithShape="1">
          <a:blip r:embed="rId7">
            <a:alphaModFix amt="35000"/>
          </a:blip>
          <a:srcRect t="3607" r="-1" b="12120"/>
          <a:stretch/>
        </p:blipFill>
        <p:spPr>
          <a:xfrm>
            <a:off x="305" y="466162"/>
            <a:ext cx="12191695" cy="6858000"/>
          </a:xfrm>
          <a:prstGeom prst="rect">
            <a:avLst/>
          </a:prstGeom>
        </p:spPr>
      </p:pic>
      <p:pic>
        <p:nvPicPr>
          <p:cNvPr id="13" name="Picture 12">
            <a:extLst>
              <a:ext uri="{FF2B5EF4-FFF2-40B4-BE49-F238E27FC236}">
                <a16:creationId xmlns:a16="http://schemas.microsoft.com/office/drawing/2014/main" id="{21AF192C-698D-4635-9C9F-F9769A56A9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9C76A815-6A0E-EB04-A8CA-67570EC0D1BE}"/>
              </a:ext>
            </a:extLst>
          </p:cNvPr>
          <p:cNvSpPr>
            <a:spLocks noGrp="1"/>
          </p:cNvSpPr>
          <p:nvPr>
            <p:ph type="ctrTitle"/>
          </p:nvPr>
        </p:nvSpPr>
        <p:spPr>
          <a:xfrm>
            <a:off x="2292053" y="3428999"/>
            <a:ext cx="8644888" cy="2272554"/>
          </a:xfrm>
        </p:spPr>
        <p:txBody>
          <a:bodyPr>
            <a:normAutofit/>
          </a:bodyPr>
          <a:lstStyle/>
          <a:p>
            <a:r>
              <a:rPr lang="en-US" sz="4600" dirty="0"/>
              <a:t>Home Inspection Scores and US  Multifamily Public Housing  </a:t>
            </a:r>
          </a:p>
        </p:txBody>
      </p:sp>
      <p:sp>
        <p:nvSpPr>
          <p:cNvPr id="3" name="Subtitle 2">
            <a:extLst>
              <a:ext uri="{FF2B5EF4-FFF2-40B4-BE49-F238E27FC236}">
                <a16:creationId xmlns:a16="http://schemas.microsoft.com/office/drawing/2014/main" id="{B1829734-D07B-CB5D-7C24-B2395788C577}"/>
              </a:ext>
            </a:extLst>
          </p:cNvPr>
          <p:cNvSpPr>
            <a:spLocks noGrp="1"/>
          </p:cNvSpPr>
          <p:nvPr>
            <p:ph type="subTitle" idx="1"/>
          </p:nvPr>
        </p:nvSpPr>
        <p:spPr>
          <a:xfrm>
            <a:off x="2451093" y="2268786"/>
            <a:ext cx="8360342" cy="1160213"/>
          </a:xfrm>
        </p:spPr>
        <p:txBody>
          <a:bodyPr>
            <a:normAutofit/>
          </a:bodyPr>
          <a:lstStyle/>
          <a:p>
            <a:pPr>
              <a:lnSpc>
                <a:spcPct val="110000"/>
              </a:lnSpc>
            </a:pPr>
            <a:r>
              <a:rPr lang="en-US" sz="1400" dirty="0"/>
              <a:t>Emi Akiode</a:t>
            </a:r>
          </a:p>
          <a:p>
            <a:pPr>
              <a:lnSpc>
                <a:spcPct val="110000"/>
              </a:lnSpc>
            </a:pPr>
            <a:r>
              <a:rPr lang="en-US" sz="1400" dirty="0"/>
              <a:t>May 11, 2022</a:t>
            </a:r>
          </a:p>
        </p:txBody>
      </p:sp>
      <p:sp>
        <p:nvSpPr>
          <p:cNvPr id="15" name="Rectangle 14">
            <a:extLst>
              <a:ext uri="{FF2B5EF4-FFF2-40B4-BE49-F238E27FC236}">
                <a16:creationId xmlns:a16="http://schemas.microsoft.com/office/drawing/2014/main" id="{14E56C4B-C9E0-4F01-AF43-E69279A06A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C654A17-56DA-4921-A42B-DE255FA66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udio 7">
            <a:hlinkClick r:id="" action="ppaction://media"/>
            <a:extLst>
              <a:ext uri="{FF2B5EF4-FFF2-40B4-BE49-F238E27FC236}">
                <a16:creationId xmlns:a16="http://schemas.microsoft.com/office/drawing/2014/main" id="{1BACC167-9DB8-2F9E-F4D3-FFCA061B7B1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858704741"/>
      </p:ext>
    </p:extLst>
  </p:cSld>
  <p:clrMapOvr>
    <a:masterClrMapping/>
  </p:clrMapOvr>
  <mc:AlternateContent xmlns:mc="http://schemas.openxmlformats.org/markup-compatibility/2006" xmlns:p14="http://schemas.microsoft.com/office/powerpoint/2010/main">
    <mc:Choice Requires="p14">
      <p:transition spd="slow" p14:dur="2000" advTm="53405"/>
    </mc:Choice>
    <mc:Fallback xmlns="">
      <p:transition spd="slow" advTm="53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0" presetClass="entr" presetSubtype="0" fill="hold" grpId="0" nodeType="withEffect">
                                  <p:stCondLst>
                                    <p:cond delay="1500"/>
                                  </p:stCondLst>
                                  <p:iterate>
                                    <p:tmPct val="10000"/>
                                  </p:iterate>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700"/>
                                        <p:tgtEl>
                                          <p:spTgt spid="3">
                                            <p:txEl>
                                              <p:pRg st="0" end="0"/>
                                            </p:txEl>
                                          </p:spTgt>
                                        </p:tgtEl>
                                      </p:cBhvr>
                                    </p:animEffect>
                                  </p:childTnLst>
                                </p:cTn>
                              </p:par>
                              <p:par>
                                <p:cTn id="10" presetID="10" presetClass="entr" presetSubtype="0" fill="hold" grpId="0" nodeType="withEffect">
                                  <p:stCondLst>
                                    <p:cond delay="1000"/>
                                  </p:stCondLst>
                                  <p:iterate>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7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500"/>
                                  </p:stCondLst>
                                  <p:iterate>
                                    <p:tmPct val="10000"/>
                                  </p:iterate>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8"/>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114" name="Picture 85">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5" name="Picture 87">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6" name="Rectangle 89">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7" name="Rectangle 91">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8" name="Rectangle 93">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9" name="Rectangle 95">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0" name="TextBox 97">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121" name="Rectangle 99">
            <a:extLst>
              <a:ext uri="{FF2B5EF4-FFF2-40B4-BE49-F238E27FC236}">
                <a16:creationId xmlns:a16="http://schemas.microsoft.com/office/drawing/2014/main" id="{CC393EB0-C44D-41D2-BEF6-291E43406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 name="Picture 101">
            <a:extLst>
              <a:ext uri="{FF2B5EF4-FFF2-40B4-BE49-F238E27FC236}">
                <a16:creationId xmlns:a16="http://schemas.microsoft.com/office/drawing/2014/main" id="{27F47B0A-40EE-41EA-815D-384670FF1A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23" name="Picture 103">
            <a:extLst>
              <a:ext uri="{FF2B5EF4-FFF2-40B4-BE49-F238E27FC236}">
                <a16:creationId xmlns:a16="http://schemas.microsoft.com/office/drawing/2014/main" id="{43AC9E88-695B-421A-B3FF-5BC41EF582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4" name="Rectangle 105">
            <a:extLst>
              <a:ext uri="{FF2B5EF4-FFF2-40B4-BE49-F238E27FC236}">
                <a16:creationId xmlns:a16="http://schemas.microsoft.com/office/drawing/2014/main" id="{C5A7D586-7678-4F41-A289-1F83BB95F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07">
            <a:extLst>
              <a:ext uri="{FF2B5EF4-FFF2-40B4-BE49-F238E27FC236}">
                <a16:creationId xmlns:a16="http://schemas.microsoft.com/office/drawing/2014/main" id="{F88A7F60-B102-433E-BE45-95BBC58281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8123" y="0"/>
            <a:ext cx="463972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 website&#10;&#10;Description automatically generated">
            <a:extLst>
              <a:ext uri="{FF2B5EF4-FFF2-40B4-BE49-F238E27FC236}">
                <a16:creationId xmlns:a16="http://schemas.microsoft.com/office/drawing/2014/main" id="{186D3DD0-7641-A295-7E4C-330EE6EE24CC}"/>
              </a:ext>
            </a:extLst>
          </p:cNvPr>
          <p:cNvPicPr>
            <a:picLocks noChangeAspect="1"/>
          </p:cNvPicPr>
          <p:nvPr/>
        </p:nvPicPr>
        <p:blipFill rotWithShape="1">
          <a:blip r:embed="rId8"/>
          <a:srcRect r="10717"/>
          <a:stretch/>
        </p:blipFill>
        <p:spPr>
          <a:xfrm>
            <a:off x="1007761" y="227"/>
            <a:ext cx="5740362" cy="6858000"/>
          </a:xfrm>
          <a:prstGeom prst="rect">
            <a:avLst/>
          </a:prstGeom>
          <a:ln w="12700">
            <a:solidFill>
              <a:schemeClr val="tx1"/>
            </a:solidFill>
          </a:ln>
        </p:spPr>
      </p:pic>
      <p:sp>
        <p:nvSpPr>
          <p:cNvPr id="126" name="Rectangle 109">
            <a:extLst>
              <a:ext uri="{FF2B5EF4-FFF2-40B4-BE49-F238E27FC236}">
                <a16:creationId xmlns:a16="http://schemas.microsoft.com/office/drawing/2014/main" id="{3153C0C7-BA84-429D-A533-F021A955B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FD2972-68E2-C8BC-917F-145678F708C8}"/>
              </a:ext>
            </a:extLst>
          </p:cNvPr>
          <p:cNvSpPr>
            <a:spLocks noGrp="1"/>
          </p:cNvSpPr>
          <p:nvPr>
            <p:ph type="title"/>
          </p:nvPr>
        </p:nvSpPr>
        <p:spPr>
          <a:xfrm>
            <a:off x="7708739" y="3428998"/>
            <a:ext cx="2863229" cy="2268559"/>
          </a:xfrm>
          <a:scene3d>
            <a:camera prst="orthographicFront"/>
            <a:lightRig rig="threePt" dir="t"/>
          </a:scene3d>
          <a:sp3d>
            <a:bevelT prst="angle"/>
            <a:bevelB prst="angle"/>
          </a:sp3d>
        </p:spPr>
        <p:txBody>
          <a:bodyPr vert="horz" lIns="91440" tIns="45720" rIns="91440" bIns="45720" rtlCol="0" anchor="t">
            <a:normAutofit/>
          </a:bodyPr>
          <a:lstStyle/>
          <a:p>
            <a:pPr algn="l"/>
            <a:r>
              <a:rPr lang="en-US" sz="2500" dirty="0"/>
              <a:t>Recent US News Articles on Public, Affordable or Multifamily Housing</a:t>
            </a:r>
          </a:p>
        </p:txBody>
      </p:sp>
      <p:sp>
        <p:nvSpPr>
          <p:cNvPr id="127" name="Rectangle 111">
            <a:extLst>
              <a:ext uri="{FF2B5EF4-FFF2-40B4-BE49-F238E27FC236}">
                <a16:creationId xmlns:a16="http://schemas.microsoft.com/office/drawing/2014/main" id="{F20D64EC-C0BF-4228-85C3-76D9D1518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udio 7">
            <a:hlinkClick r:id="" action="ppaction://media"/>
            <a:extLst>
              <a:ext uri="{FF2B5EF4-FFF2-40B4-BE49-F238E27FC236}">
                <a16:creationId xmlns:a16="http://schemas.microsoft.com/office/drawing/2014/main" id="{DE56F4B5-3162-C667-4DAD-B3EC96FF567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4775075"/>
      </p:ext>
    </p:extLst>
  </p:cSld>
  <p:clrMapOvr>
    <a:masterClrMapping/>
  </p:clrMapOvr>
  <mc:AlternateContent xmlns:mc="http://schemas.openxmlformats.org/markup-compatibility/2006" xmlns:p14="http://schemas.microsoft.com/office/powerpoint/2010/main">
    <mc:Choice Requires="p14">
      <p:transition spd="slow" p14:dur="2000" advTm="62484"/>
    </mc:Choice>
    <mc:Fallback xmlns="">
      <p:transition spd="slow" advTm="62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3352" x="1633538" y="4656138"/>
          <p14:tracePt t="3789" x="2811463" y="6840538"/>
          <p14:tracePt t="3808" x="2852738" y="6799263"/>
          <p14:tracePt t="3811" x="2870200" y="6764338"/>
          <p14:tracePt t="3830" x="2895600" y="6705600"/>
          <p14:tracePt t="3842" x="2928938" y="6662738"/>
          <p14:tracePt t="3854" x="2946400" y="6646863"/>
          <p14:tracePt t="3857" x="2971800" y="6604000"/>
          <p14:tracePt t="3876" x="2989263" y="6561138"/>
          <p14:tracePt t="3879" x="3048000" y="6484938"/>
          <p14:tracePt t="3895" x="3081338" y="6426200"/>
          <p14:tracePt t="3911" x="3106738" y="6350000"/>
          <p14:tracePt t="3925" x="3106738" y="6307138"/>
          <p14:tracePt t="3928" x="3106738" y="6273800"/>
          <p14:tracePt t="3940" x="3124200" y="6230938"/>
          <p14:tracePt t="3942" x="3124200" y="6197600"/>
          <p14:tracePt t="3956" x="3124200" y="6172200"/>
          <p14:tracePt t="3970" x="3124200" y="6138863"/>
          <p14:tracePt t="3972" x="3124200" y="6096000"/>
          <p14:tracePt t="3973" x="3106738" y="6078538"/>
          <p14:tracePt t="3990" x="3106738" y="6053138"/>
          <p14:tracePt t="3991" x="3090863" y="6019800"/>
          <p14:tracePt t="4007" x="3090863" y="5976938"/>
          <p14:tracePt t="4009" x="3081338" y="5935663"/>
          <p14:tracePt t="4026" x="3081338" y="5875338"/>
          <p14:tracePt t="4027" x="3081338" y="5799138"/>
          <p14:tracePt t="4028" x="3081338" y="5707063"/>
          <p14:tracePt t="4041" x="3081338" y="5630863"/>
          <p14:tracePt t="4054" x="3081338" y="5545138"/>
          <p14:tracePt t="4063" x="3081338" y="5453063"/>
          <p14:tracePt t="4068" x="3081338" y="5427663"/>
          <p14:tracePt t="4085" x="3065463" y="5351463"/>
          <p14:tracePt t="4086" x="3048000" y="5257800"/>
          <p14:tracePt t="4103" x="3030538" y="5232400"/>
          <p14:tracePt t="4107" x="3014663" y="5199063"/>
          <p14:tracePt t="4109" x="3014663" y="5181600"/>
          <p14:tracePt t="4120" x="3005138" y="5181600"/>
          <p14:tracePt t="4137" x="2989263" y="5173663"/>
          <p14:tracePt t="4138" x="2971800" y="5173663"/>
          <p14:tracePt t="4140" x="2954338" y="5156200"/>
          <p14:tracePt t="4154" x="2946400" y="5156200"/>
          <p14:tracePt t="4157" x="2913063" y="5156200"/>
          <p14:tracePt t="4170" x="2887663" y="5156200"/>
          <p14:tracePt t="4178" x="2852738" y="5156200"/>
          <p14:tracePt t="4186" x="2836863" y="5156200"/>
          <p14:tracePt t="4204" x="2776538" y="5156200"/>
          <p14:tracePt t="4205" x="2760663" y="5156200"/>
          <p14:tracePt t="4222" x="2692400" y="5156200"/>
          <p14:tracePt t="4232" x="2641600" y="5156200"/>
          <p14:tracePt t="4242" x="2598738" y="5156200"/>
          <p14:tracePt t="4254" x="2557463" y="5173663"/>
          <p14:tracePt t="4267" x="2446338" y="5181600"/>
          <p14:tracePt t="4281" x="2379663" y="5199063"/>
          <p14:tracePt t="4287" x="2319338" y="5199063"/>
          <p14:tracePt t="4302" x="2252663" y="5214938"/>
          <p14:tracePt t="4303" x="2151063" y="5232400"/>
          <p14:tracePt t="4321" x="2074863" y="5240338"/>
          <p14:tracePt t="4322" x="2032000" y="5257800"/>
          <p14:tracePt t="4337" x="1973263" y="5275263"/>
          <p14:tracePt t="4340" x="1897063" y="5291138"/>
          <p14:tracePt t="4342" x="1836738" y="5316538"/>
          <p14:tracePt t="4362" x="1684338" y="5376863"/>
          <p14:tracePt t="4374" x="1617663" y="5410200"/>
          <p14:tracePt t="4378" x="1541463" y="5435600"/>
          <p14:tracePt t="4389" x="1490663" y="5468938"/>
          <p14:tracePt t="4402" x="1465263" y="5468938"/>
          <p14:tracePt t="4404" x="1422400" y="5494338"/>
          <p14:tracePt t="4416" x="1371600" y="5511800"/>
          <p14:tracePt t="4422" x="1363663" y="5529263"/>
          <p14:tracePt t="4423" x="1328738" y="5529263"/>
          <p14:tracePt t="4436" x="1312863" y="5545138"/>
          <p14:tracePt t="4448" x="1303338" y="5554663"/>
          <p14:tracePt t="4463" x="1303338" y="5570538"/>
          <p14:tracePt t="4476" x="1303338" y="5588000"/>
          <p14:tracePt t="4480" x="1303338" y="5605463"/>
          <p14:tracePt t="4492" x="1303338" y="5621338"/>
          <p14:tracePt t="4505" x="1303338" y="5630863"/>
          <p14:tracePt t="4506" x="1303338" y="5646738"/>
          <p14:tracePt t="4520" x="1312863" y="5664200"/>
          <p14:tracePt t="4521" x="1346200" y="5689600"/>
          <p14:tracePt t="4531" x="1363663" y="5689600"/>
          <p14:tracePt t="4545" x="1371600" y="5707063"/>
          <p14:tracePt t="4548" x="1404938" y="5740400"/>
          <p14:tracePt t="4561" x="1447800" y="5765800"/>
          <p14:tracePt t="4575" x="1481138" y="5783263"/>
          <p14:tracePt t="4587" x="1506538" y="5799138"/>
          <p14:tracePt t="4591" x="1541463" y="5808663"/>
          <p14:tracePt t="4592" x="1566863" y="5824538"/>
          <p14:tracePt t="4603" x="1600200" y="5842000"/>
          <p14:tracePt t="4623" x="1658938" y="5884863"/>
          <p14:tracePt t="4625" x="1719263" y="5900738"/>
          <p14:tracePt t="4641" x="1744663" y="5918200"/>
          <p14:tracePt t="4644" x="1795463" y="5935663"/>
          <p14:tracePt t="4655" x="1836738" y="5935663"/>
          <p14:tracePt t="4657" x="1871663" y="5943600"/>
          <p14:tracePt t="4671" x="1930400" y="5961063"/>
          <p14:tracePt t="4682" x="1989138" y="5961063"/>
          <p14:tracePt t="4689" x="2049463" y="5961063"/>
          <p14:tracePt t="4690" x="2108200" y="5976938"/>
          <p14:tracePt t="4699" x="2184400" y="5976938"/>
          <p14:tracePt t="4712" x="2252663" y="5994400"/>
          <p14:tracePt t="4725" x="2328863" y="5994400"/>
          <p14:tracePt t="4729" x="2405063" y="5994400"/>
          <p14:tracePt t="4729" x="2463800" y="6002338"/>
          <p14:tracePt t="4738" x="2540000" y="6002338"/>
          <p14:tracePt t="4756" x="2674938" y="6002338"/>
          <p14:tracePt t="4764" x="2717800" y="6002338"/>
          <p14:tracePt t="4780" x="2836863" y="5994400"/>
          <p14:tracePt t="4792" x="2887663" y="5994400"/>
          <p14:tracePt t="4795" x="2946400" y="5961063"/>
          <p14:tracePt t="4805" x="2989263" y="5943600"/>
          <p14:tracePt t="4821" x="3090863" y="5900738"/>
          <p14:tracePt t="4837" x="3149600" y="5875338"/>
          <p14:tracePt t="4850" x="3200400" y="5859463"/>
          <p14:tracePt t="4855" x="3225800" y="5824538"/>
          <p14:tracePt t="4856" x="3284538" y="5799138"/>
          <p14:tracePt t="4871" x="3302000" y="5783263"/>
          <p14:tracePt t="4885" x="3335338" y="5765800"/>
          <p14:tracePt t="4889" x="3344863" y="5740400"/>
          <p14:tracePt t="4891" x="3360738" y="5722938"/>
          <p14:tracePt t="4910" x="3395663" y="5689600"/>
          <p14:tracePt t="4923" x="3395663" y="5664200"/>
          <p14:tracePt t="4925" x="3403600" y="5664200"/>
          <p14:tracePt t="4940" x="3403600" y="5630863"/>
          <p14:tracePt t="4941" x="3403600" y="5621338"/>
          <p14:tracePt t="4954" x="3421063" y="5605463"/>
          <p14:tracePt t="4955" x="3421063" y="5588000"/>
          <p14:tracePt t="4966" x="3421063" y="5554663"/>
          <p14:tracePt t="4982" x="3421063" y="5494338"/>
          <p14:tracePt t="4992" x="3403600" y="5486400"/>
          <p14:tracePt t="5008" x="3378200" y="5453063"/>
          <p14:tracePt t="5009" x="3344863" y="5410200"/>
          <p14:tracePt t="5010" x="3319463" y="5392738"/>
          <p14:tracePt t="5026" x="3284538" y="5376863"/>
          <p14:tracePt t="5029" x="3259138" y="5351463"/>
          <p14:tracePt t="5043" x="3200400" y="5334000"/>
          <p14:tracePt t="5058" x="3167063" y="5316538"/>
          <p14:tracePt t="5070" x="3141663" y="5300663"/>
          <p14:tracePt t="5075" x="3124200" y="5300663"/>
          <p14:tracePt t="5077" x="3081338" y="5300663"/>
          <p14:tracePt t="5087" x="3030538" y="5291138"/>
          <p14:tracePt t="5100" x="2989263" y="5291138"/>
          <p14:tracePt t="5105" x="2946400" y="5291138"/>
          <p14:tracePt t="5107" x="2895600" y="5291138"/>
          <p14:tracePt t="5120" x="2827338" y="5291138"/>
          <p14:tracePt t="5127" x="2751138" y="5291138"/>
          <p14:tracePt t="5137" x="2674938" y="5291138"/>
          <p14:tracePt t="5138" x="2582863" y="5291138"/>
          <p14:tracePt t="5156" x="2506663" y="5291138"/>
          <p14:tracePt t="5157" x="2438400" y="5291138"/>
          <p14:tracePt t="5172" x="2362200" y="5291138"/>
          <p14:tracePt t="5173" x="2286000" y="5291138"/>
          <p14:tracePt t="5187" x="2243138" y="5291138"/>
          <p14:tracePt t="5188" x="2184400" y="5300663"/>
          <p14:tracePt t="5196" x="2108200" y="5334000"/>
          <p14:tracePt t="5210" x="2049463" y="5367338"/>
          <p14:tracePt t="5218" x="1989138" y="5376863"/>
          <p14:tracePt t="5219" x="1930400" y="5427663"/>
          <p14:tracePt t="5231" x="1871663" y="5453063"/>
          <p14:tracePt t="5245" x="1760538" y="5529263"/>
          <p14:tracePt t="5262" x="1684338" y="5588000"/>
          <p14:tracePt t="5272" x="1658938" y="5630863"/>
          <p14:tracePt t="5288" x="1625600" y="5664200"/>
          <p14:tracePt t="5293" x="1617663" y="5681663"/>
          <p14:tracePt t="5295" x="1600200" y="5707063"/>
          <p14:tracePt t="5308" x="1582738" y="5765800"/>
          <p14:tracePt t="5320" x="1566863" y="5799138"/>
          <p14:tracePt t="5336" x="1566863" y="5842000"/>
          <p14:tracePt t="5341" x="1566863" y="5859463"/>
          <p14:tracePt t="5342" x="1566863" y="5900738"/>
          <p14:tracePt t="5356" x="1566863" y="5918200"/>
          <p14:tracePt t="5357" x="1582738" y="5943600"/>
          <p14:tracePt t="5371" x="1600200" y="5976938"/>
          <p14:tracePt t="5373" x="1617663" y="6002338"/>
          <p14:tracePt t="5388" x="1625600" y="6019800"/>
          <p14:tracePt t="5389" x="1658938" y="6053138"/>
          <p14:tracePt t="5404" x="1701800" y="6078538"/>
          <p14:tracePt t="5406" x="1719263" y="6078538"/>
          <p14:tracePt t="5414" x="1778000" y="6113463"/>
          <p14:tracePt t="5430" x="1854200" y="6129338"/>
          <p14:tracePt t="5448" x="1955800" y="6138863"/>
          <p14:tracePt t="5459" x="2014538" y="6138863"/>
          <p14:tracePt t="5463" x="2074863" y="6154738"/>
          <p14:tracePt t="5477" x="2151063" y="6154738"/>
          <p14:tracePt t="5480" x="2209800" y="6154738"/>
          <p14:tracePt t="5492" x="2268538" y="6154738"/>
          <p14:tracePt t="5493" x="2344738" y="6154738"/>
          <p14:tracePt t="5506" x="2405063" y="6154738"/>
          <p14:tracePt t="5507" x="2463800" y="6154738"/>
          <p14:tracePt t="5520" x="2522538" y="6154738"/>
          <p14:tracePt t="5529" x="2573338" y="6138863"/>
          <p14:tracePt t="5541" x="2633663" y="6129338"/>
          <p14:tracePt t="5544" x="2692400" y="6113463"/>
          <p14:tracePt t="5554" x="2717800" y="6096000"/>
          <p14:tracePt t="5572" x="2776538" y="6078538"/>
          <p14:tracePt t="5575" x="2827338" y="6062663"/>
          <p14:tracePt t="5577" x="2852738" y="6037263"/>
          <p14:tracePt t="5599" x="2895600" y="6019800"/>
          <p14:tracePt t="5606" x="2954338" y="5976938"/>
          <p14:tracePt t="5609" x="2989263" y="5976938"/>
          <p14:tracePt t="5623" x="3014663" y="5943600"/>
          <p14:tracePt t="5642" x="3030538" y="5935663"/>
          <p14:tracePt t="5647" x="3048000" y="5935663"/>
          <p14:tracePt t="5647" x="3065463" y="5935663"/>
          <p14:tracePt t="5657" x="3081338" y="5918200"/>
          <p14:tracePt t="5671" x="3090863" y="5918200"/>
          <p14:tracePt t="5691" x="3106738" y="5900738"/>
          <p14:tracePt t="5714" x="3124200" y="5900738"/>
          <p14:tracePt t="5735" x="3124200" y="5884863"/>
          <p14:tracePt t="5744" x="3141663" y="5884863"/>
          <p14:tracePt t="5780" x="3149600" y="5884863"/>
          <p14:tracePt t="5828" x="3167063" y="5884863"/>
          <p14:tracePt t="5857" x="3208338" y="5918200"/>
          <p14:tracePt t="5893" x="3243263" y="5943600"/>
          <p14:tracePt t="5894" x="3319463" y="5994400"/>
          <p14:tracePt t="5914" x="3344863" y="6002338"/>
          <p14:tracePt t="5919" x="3378200" y="6019800"/>
          <p14:tracePt t="5931" x="3421063" y="6037263"/>
          <p14:tracePt t="5938" x="3454400" y="6037263"/>
          <p14:tracePt t="5946" x="3462338" y="6037263"/>
          <p14:tracePt t="5966" x="3513138" y="6037263"/>
          <p14:tracePt t="5969" x="3522663" y="6037263"/>
          <p14:tracePt t="5979" x="3538538" y="6037263"/>
          <p14:tracePt t="5989" x="3556000" y="6037263"/>
          <p14:tracePt t="5992" x="3573463" y="6037263"/>
          <p14:tracePt t="6006" x="3589338" y="6019800"/>
          <p14:tracePt t="6007" x="3598863" y="6019800"/>
          <p14:tracePt t="6017" x="3598863" y="6002338"/>
          <p14:tracePt t="6032" x="3614738" y="6002338"/>
          <p14:tracePt t="6055" x="3632200" y="5994400"/>
          <p14:tracePt t="6095" x="3632200" y="5976938"/>
          <p14:tracePt t="6504" x="3649663" y="5943600"/>
          <p14:tracePt t="6516" x="3675063" y="5918200"/>
          <p14:tracePt t="6530" x="3708400" y="5875338"/>
          <p14:tracePt t="6534" x="3716338" y="5842000"/>
          <p14:tracePt t="6547" x="3776663" y="5748338"/>
          <p14:tracePt t="6563" x="3792538" y="5722938"/>
          <p14:tracePt t="6565" x="3810000" y="5689600"/>
          <p14:tracePt t="6578" x="3827463" y="5664200"/>
          <p14:tracePt t="6581" x="3843338" y="5630863"/>
          <p14:tracePt t="6595" x="3843338" y="5605463"/>
          <p14:tracePt t="6609" x="3852863" y="5588000"/>
          <p14:tracePt t="6622" x="3852863" y="5570538"/>
          <p14:tracePt t="6646" x="3852863" y="5554663"/>
          <p14:tracePt t="6667" x="3843338" y="5554663"/>
          <p14:tracePt t="6679" x="3776663" y="5545138"/>
          <p14:tracePt t="6688" x="3751263" y="5545138"/>
          <p14:tracePt t="6706" x="3716338" y="5529263"/>
          <p14:tracePt t="6707" x="3675063" y="5511800"/>
          <p14:tracePt t="6708" x="3614738" y="5494338"/>
          <p14:tracePt t="6726" x="3479800" y="5486400"/>
          <p14:tracePt t="6738" x="3403600" y="5468938"/>
          <p14:tracePt t="6740" x="3319463" y="5453063"/>
          <p14:tracePt t="6758" x="3167063" y="5453063"/>
          <p14:tracePt t="6774" x="3081338" y="5435600"/>
          <p14:tracePt t="6776" x="3014663" y="5435600"/>
          <p14:tracePt t="6789" x="2946400" y="5435600"/>
          <p14:tracePt t="6790" x="2887663" y="5435600"/>
          <p14:tracePt t="6810" x="2811463" y="5435600"/>
          <p14:tracePt t="6812" x="2717800" y="5435600"/>
          <p14:tracePt t="6826" x="2641600" y="5435600"/>
          <p14:tracePt t="6827" x="2598738" y="5435600"/>
          <p14:tracePt t="6842" x="2540000" y="5435600"/>
          <p14:tracePt t="6843" x="2497138" y="5435600"/>
          <p14:tracePt t="6856" x="2446338" y="5435600"/>
          <p14:tracePt t="6863" x="2405063" y="5435600"/>
          <p14:tracePt t="6877" x="2379663" y="5435600"/>
          <p14:tracePt t="6885" x="2319338" y="5468938"/>
          <p14:tracePt t="6887" x="2286000" y="5468938"/>
          <p14:tracePt t="6896" x="2243138" y="5486400"/>
          <p14:tracePt t="6909" x="2192338" y="5486400"/>
          <p14:tracePt t="6919" x="2133600" y="5494338"/>
          <p14:tracePt t="6920" x="2125663" y="5494338"/>
          <p14:tracePt t="6929" x="2049463" y="5511800"/>
          <p14:tracePt t="6942" x="2032000" y="5511800"/>
          <p14:tracePt t="6947" x="1973263" y="5529263"/>
          <p14:tracePt t="6948" x="1938338" y="5529263"/>
          <p14:tracePt t="6958" x="1897063" y="5529263"/>
          <p14:tracePt t="6974" x="1836738" y="5545138"/>
          <p14:tracePt t="6975" x="1820863" y="5545138"/>
          <p14:tracePt t="6989" x="1778000" y="5554663"/>
          <p14:tracePt t="6990" x="1744663" y="5554663"/>
          <p14:tracePt t="6999" x="1719263" y="5570538"/>
          <p14:tracePt t="7013" x="1684338" y="5570538"/>
          <p14:tracePt t="7016" x="1658938" y="5588000"/>
          <p14:tracePt t="7028" x="1625600" y="5588000"/>
          <p14:tracePt t="7036" x="1600200" y="5605463"/>
          <p14:tracePt t="7037" x="1566863" y="5621338"/>
          <p14:tracePt t="7047" x="1541463" y="5630863"/>
          <p14:tracePt t="7063" x="1490663" y="5664200"/>
          <p14:tracePt t="7077" x="1465263" y="5681663"/>
          <p14:tracePt t="7089" x="1447800" y="5707063"/>
          <p14:tracePt t="7092" x="1430338" y="5722938"/>
          <p14:tracePt t="7094" x="1422400" y="5748338"/>
          <p14:tracePt t="7105" x="1422400" y="5765800"/>
          <p14:tracePt t="7122" x="1404938" y="5783263"/>
          <p14:tracePt t="7123" x="1404938" y="5808663"/>
          <p14:tracePt t="7125" x="1404938" y="5842000"/>
          <p14:tracePt t="7134" x="1404938" y="5859463"/>
          <p14:tracePt t="7149" x="1404938" y="5884863"/>
          <p14:tracePt t="7152" x="1404938" y="5900738"/>
          <p14:tracePt t="7162" x="1404938" y="5935663"/>
          <p14:tracePt t="7173" x="1404938" y="5943600"/>
          <p14:tracePt t="7192" x="1404938" y="5976938"/>
          <p14:tracePt t="7196" x="1404938" y="6019800"/>
          <p14:tracePt t="7197" x="1422400" y="6037263"/>
          <p14:tracePt t="7207" x="1430338" y="6053138"/>
          <p14:tracePt t="7225" x="1447800" y="6062663"/>
          <p14:tracePt t="7228" x="1481138" y="6096000"/>
          <p14:tracePt t="7229" x="1506538" y="6096000"/>
          <p14:tracePt t="7245" x="1557338" y="6113463"/>
          <p14:tracePt t="7247" x="1617663" y="6129338"/>
          <p14:tracePt t="7270" x="1744663" y="6138863"/>
          <p14:tracePt t="7271" x="1820863" y="6138863"/>
          <p14:tracePt t="7281" x="1897063" y="6138863"/>
          <p14:tracePt t="7296" x="1938338" y="6138863"/>
          <p14:tracePt t="7303" x="1989138" y="6138863"/>
          <p14:tracePt t="7304" x="2049463" y="6138863"/>
          <p14:tracePt t="7315" x="2074863" y="6138863"/>
          <p14:tracePt t="7324" x="2108200" y="6138863"/>
          <p14:tracePt t="7339" x="2133600" y="6138863"/>
          <p14:tracePt t="7347" x="2166938" y="6138863"/>
          <p14:tracePt t="7361" x="2192338" y="6129338"/>
          <p14:tracePt t="7374" x="2209800" y="6129338"/>
          <p14:tracePt t="7377" x="2227263" y="6113463"/>
          <p14:tracePt t="7389" x="2243138" y="6096000"/>
          <p14:tracePt t="7399" x="2252663" y="6096000"/>
          <p14:tracePt t="7405" x="2268538" y="6078538"/>
          <p14:tracePt t="7419" x="2319338" y="6053138"/>
          <p14:tracePt t="7430" x="2328863" y="6037263"/>
          <p14:tracePt t="7433" x="2362200" y="6019800"/>
          <p14:tracePt t="7446" x="2379663" y="6002338"/>
          <p14:tracePt t="7453" x="2405063" y="6002338"/>
          <p14:tracePt t="7454" x="2438400" y="5994400"/>
          <p14:tracePt t="7465" x="2446338" y="5994400"/>
          <p14:tracePt t="7481" x="2481263" y="5976938"/>
          <p14:tracePt t="7483" x="2497138" y="5976938"/>
          <p14:tracePt t="7492" x="2506663" y="5976938"/>
          <p14:tracePt t="7510" x="2522538" y="5961063"/>
          <p14:tracePt t="7511" x="2557463" y="5961063"/>
          <p14:tracePt t="7524" x="2573338" y="5961063"/>
          <p14:tracePt t="7542" x="2582863" y="5961063"/>
          <p14:tracePt t="7570" x="2598738" y="5961063"/>
          <p14:tracePt t="7586" x="2598738" y="5943600"/>
          <p14:tracePt t="7603" x="2616200" y="5943600"/>
          <p14:tracePt t="7635" x="2633663" y="5935663"/>
          <p14:tracePt t="7653" x="2659063" y="5935663"/>
          <p14:tracePt t="7654" x="2674938" y="5918200"/>
          <p14:tracePt t="7675" x="2700338" y="5918200"/>
          <p14:tracePt t="7691" x="2717800" y="5900738"/>
          <p14:tracePt t="7693" x="2735263" y="5900738"/>
          <p14:tracePt t="7695" x="2751138" y="5900738"/>
          <p14:tracePt t="7707" x="2760663" y="5900738"/>
          <p14:tracePt t="7721" x="2776538" y="5884863"/>
          <p14:tracePt t="7722" x="2794000" y="5884863"/>
          <p14:tracePt t="7731" x="2811463" y="5884863"/>
          <p14:tracePt t="7743" x="2827338" y="5884863"/>
          <p14:tracePt t="7756" x="2836863" y="5884863"/>
          <p14:tracePt t="7769" x="2852738" y="5875338"/>
          <p14:tracePt t="7791" x="2870200" y="5875338"/>
          <p14:tracePt t="7802" x="2870200" y="5859463"/>
          <p14:tracePt t="7813" x="2887663" y="5859463"/>
          <p14:tracePt t="7827" x="2887663" y="5842000"/>
          <p14:tracePt t="7840" x="2895600" y="5842000"/>
          <p14:tracePt t="7855" x="2913063" y="5824538"/>
          <p14:tracePt t="7887" x="2928938" y="5824538"/>
          <p14:tracePt t="7919" x="2946400" y="5824538"/>
          <p14:tracePt t="7952" x="2954338" y="5824538"/>
          <p14:tracePt t="7976" x="2954338" y="5808663"/>
          <p14:tracePt t="8008" x="2971800" y="5808663"/>
          <p14:tracePt t="8112" x="2989263" y="5808663"/>
          <p14:tracePt t="8154" x="3005138" y="5808663"/>
          <p14:tracePt t="8249" x="3014663" y="5808663"/>
          <p14:tracePt t="8289" x="3030538" y="5808663"/>
          <p14:tracePt t="8300" x="3048000" y="5808663"/>
          <p14:tracePt t="8310" x="3065463" y="5808663"/>
          <p14:tracePt t="8327" x="3081338" y="5808663"/>
          <p14:tracePt t="8328" x="3106738" y="5808663"/>
          <p14:tracePt t="8336" x="3124200" y="5808663"/>
          <p14:tracePt t="8351" x="3182938" y="5799138"/>
          <p14:tracePt t="8362" x="3208338" y="5783263"/>
          <p14:tracePt t="8365" x="3243263" y="5765800"/>
          <p14:tracePt t="8381" x="3268663" y="5765800"/>
          <p14:tracePt t="8383" x="3284538" y="5748338"/>
          <p14:tracePt t="8395" x="3319463" y="5740400"/>
          <p14:tracePt t="8404" x="3335338" y="5740400"/>
          <p14:tracePt t="8405" x="3344863" y="5722938"/>
          <p14:tracePt t="8422" x="3360738" y="5722938"/>
          <p14:tracePt t="8423" x="3360738" y="5707063"/>
          <p14:tracePt t="8431" x="3378200" y="5707063"/>
          <p14:tracePt t="8445" x="3395663" y="5707063"/>
          <p14:tracePt t="8453" x="3395663" y="5689600"/>
          <p14:tracePt t="8454" x="3403600" y="5689600"/>
          <p14:tracePt t="8469" x="3403600" y="5681663"/>
          <p14:tracePt t="8470" x="3421063" y="5681663"/>
          <p14:tracePt t="8479" x="3421063" y="5664200"/>
          <p14:tracePt t="8490" x="3436938" y="5646738"/>
          <p14:tracePt t="8504" x="3454400" y="5630863"/>
          <p14:tracePt t="8509" x="3462338" y="5630863"/>
          <p14:tracePt t="8510" x="3462338" y="5621338"/>
          <p14:tracePt t="8523" x="3479800" y="5605463"/>
          <p14:tracePt t="8526" x="3479800" y="5588000"/>
          <p14:tracePt t="8542" x="3497263" y="5570538"/>
          <p14:tracePt t="8577" x="3497263" y="5554663"/>
          <p14:tracePt t="8579" x="3497263" y="5545138"/>
          <p14:tracePt t="8603" x="3479800" y="5511800"/>
          <p14:tracePt t="8613" x="3462338" y="5511800"/>
          <p14:tracePt t="8623" x="3421063" y="5494338"/>
          <p14:tracePt t="8641" x="3395663" y="5468938"/>
          <p14:tracePt t="8643" x="3360738" y="5468938"/>
          <p14:tracePt t="8644" x="3319463" y="5435600"/>
          <p14:tracePt t="8655" x="3259138" y="5427663"/>
          <p14:tracePt t="8675" x="3208338" y="5427663"/>
          <p14:tracePt t="8677" x="3182938" y="5410200"/>
          <p14:tracePt t="8678" x="3141663" y="5392738"/>
          <p14:tracePt t="8689" x="3090863" y="5392738"/>
          <p14:tracePt t="8707" x="3030538" y="5392738"/>
          <p14:tracePt t="8709" x="2971800" y="5392738"/>
          <p14:tracePt t="8721" x="2913063" y="5392738"/>
          <p14:tracePt t="8729" x="2887663" y="5392738"/>
          <p14:tracePt t="8743" x="2827338" y="5392738"/>
          <p14:tracePt t="8744" x="2776538" y="5392738"/>
          <p14:tracePt t="8757" x="2735263" y="5392738"/>
          <p14:tracePt t="8758" x="2700338" y="5392738"/>
          <p14:tracePt t="8772" x="2659063" y="5410200"/>
          <p14:tracePt t="8774" x="2633663" y="5427663"/>
          <p14:tracePt t="8784" x="2598738" y="5435600"/>
          <p14:tracePt t="8798" x="2557463" y="5468938"/>
          <p14:tracePt t="8801" x="2522538" y="5486400"/>
          <p14:tracePt t="8813" x="2506663" y="5511800"/>
          <p14:tracePt t="8818" x="2481263" y="5529263"/>
          <p14:tracePt t="8829" x="2463800" y="5554663"/>
          <p14:tracePt t="8833" x="2463800" y="5588000"/>
          <p14:tracePt t="8842" x="2446338" y="5605463"/>
          <p14:tracePt t="8860" x="2446338" y="5630863"/>
          <p14:tracePt t="8863" x="2446338" y="5646738"/>
          <p14:tracePt t="8865" x="2446338" y="5681663"/>
          <p14:tracePt t="8873" x="2446338" y="5707063"/>
          <p14:tracePt t="8890" x="2446338" y="5740400"/>
          <p14:tracePt t="8891" x="2446338" y="5748338"/>
          <p14:tracePt t="8898" x="2446338" y="5783263"/>
          <p14:tracePt t="8912" x="2446338" y="5799138"/>
          <p14:tracePt t="8920" x="2446338" y="5824538"/>
          <p14:tracePt t="8921" x="2463800" y="5842000"/>
          <p14:tracePt t="8931" x="2481263" y="5875338"/>
          <p14:tracePt t="8943" x="2481263" y="5884863"/>
          <p14:tracePt t="8953" x="2497138" y="5900738"/>
          <p14:tracePt t="8954" x="2506663" y="5918200"/>
          <p14:tracePt t="8966" x="2522538" y="5935663"/>
          <p14:tracePt t="8971" x="2557463" y="5943600"/>
          <p14:tracePt t="8987" x="2573338" y="5976938"/>
          <p14:tracePt t="9000" x="2598738" y="5976938"/>
          <p14:tracePt t="9007" x="2616200" y="5994400"/>
          <p14:tracePt t="9008" x="2633663" y="5994400"/>
          <p14:tracePt t="9016" x="2641600" y="6002338"/>
          <p14:tracePt t="9037" x="2692400" y="6002338"/>
          <p14:tracePt t="9038" x="2700338" y="6002338"/>
          <p14:tracePt t="9048" x="2717800" y="6002338"/>
          <p14:tracePt t="9059" x="2735263" y="6002338"/>
          <p14:tracePt t="9073" x="2751138" y="6002338"/>
          <p14:tracePt t="9074" x="2760663" y="6002338"/>
          <p14:tracePt t="9082" x="2776538" y="6002338"/>
          <p14:tracePt t="9096" x="2794000" y="6002338"/>
          <p14:tracePt t="9098" x="2811463" y="6002338"/>
          <p14:tracePt t="9106" x="2827338" y="6002338"/>
          <p14:tracePt t="9122" x="2836863" y="6002338"/>
          <p14:tracePt t="9131" x="2852738" y="6002338"/>
          <p14:tracePt t="9138" x="2895600" y="6002338"/>
          <p14:tracePt t="9154" x="2946400" y="5976938"/>
          <p14:tracePt t="9164" x="2971800" y="5976938"/>
          <p14:tracePt t="9178" x="3014663" y="5961063"/>
          <p14:tracePt t="9190" x="3048000" y="5943600"/>
          <p14:tracePt t="9194" x="3081338" y="5943600"/>
          <p14:tracePt t="9208" x="3090863" y="5935663"/>
          <p14:tracePt t="9210" x="3124200" y="5918200"/>
          <p14:tracePt t="9224" x="3141663" y="5918200"/>
          <p14:tracePt t="9227" x="3149600" y="5900738"/>
          <p14:tracePt t="9240" x="3167063" y="5900738"/>
          <p14:tracePt t="9243" x="3200400" y="5884863"/>
          <p14:tracePt t="9257" x="3225800" y="5859463"/>
          <p14:tracePt t="9259" x="3259138" y="5842000"/>
          <p14:tracePt t="9272" x="3268663" y="5842000"/>
          <p14:tracePt t="9275" x="3302000" y="5824538"/>
          <p14:tracePt t="9293" x="3319463" y="5799138"/>
          <p14:tracePt t="9295" x="3344863" y="5783263"/>
          <p14:tracePt t="9296" x="3378200" y="5783263"/>
          <p14:tracePt t="9306" x="3395663" y="5765800"/>
          <p14:tracePt t="9325" x="3395663" y="5748338"/>
          <p14:tracePt t="9328" x="3403600" y="5748338"/>
          <p14:tracePt t="9329" x="3421063" y="5748338"/>
          <p14:tracePt t="9352" x="3436938" y="5748338"/>
          <p14:tracePt t="9367" x="3436938" y="5740400"/>
          <p14:tracePt t="9383" x="3454400" y="5740400"/>
          <p14:tracePt t="9407" x="3462338" y="5722938"/>
          <p14:tracePt t="9408" x="3479800" y="5722938"/>
          <p14:tracePt t="9418" x="3497263" y="5707063"/>
          <p14:tracePt t="9431" x="3513138" y="5707063"/>
          <p14:tracePt t="9438" x="3522663" y="5689600"/>
          <p14:tracePt t="9447" x="3538538" y="5689600"/>
          <p14:tracePt t="9465" x="3556000" y="5681663"/>
          <p14:tracePt t="9478" x="3573463" y="5681663"/>
          <p14:tracePt t="9496" x="3589338" y="5664200"/>
          <p14:tracePt t="9528" x="3598863" y="5646738"/>
          <p14:tracePt t="9547" x="3614738" y="5630863"/>
          <p14:tracePt t="9565" x="3632200" y="5621338"/>
          <p14:tracePt t="9580" x="3649663" y="5621338"/>
          <p14:tracePt t="9593" x="3649663" y="5605463"/>
          <p14:tracePt t="9606" x="3657600" y="5605463"/>
          <p14:tracePt t="9648" x="3632200" y="5605463"/>
          <p14:tracePt t="9659" x="3614738" y="5605463"/>
          <p14:tracePt t="9672" x="3589338" y="5605463"/>
          <p14:tracePt t="9674" x="3556000" y="5605463"/>
          <p14:tracePt t="9683" x="3513138" y="5605463"/>
          <p14:tracePt t="9694" x="3462338" y="5588000"/>
          <p14:tracePt t="9709" x="3421063" y="5588000"/>
          <p14:tracePt t="9711" x="3360738" y="5570538"/>
          <p14:tracePt t="9722" x="3302000" y="5570538"/>
          <p14:tracePt t="9733" x="3182938" y="5570538"/>
          <p14:tracePt t="9748" x="3124200" y="5570538"/>
          <p14:tracePt t="9750" x="3081338" y="5570538"/>
          <p14:tracePt t="9758" x="3014663" y="5570538"/>
          <p14:tracePt t="9774" x="3005138" y="5570538"/>
          <p14:tracePt t="9786" x="2954338" y="5570538"/>
          <p14:tracePt t="9789" x="2887663" y="5621338"/>
          <p14:tracePt t="9790" x="2870200" y="5630863"/>
          <p14:tracePt t="9808" x="2827338" y="5681663"/>
          <p14:tracePt t="9809" x="2811463" y="5707063"/>
          <p14:tracePt t="9811" x="2794000" y="5748338"/>
          <p14:tracePt t="9823" x="2776538" y="5808663"/>
          <p14:tracePt t="9837" x="2776538" y="5875338"/>
          <p14:tracePt t="9840" x="2760663" y="5918200"/>
          <p14:tracePt t="9844" x="2760663" y="5976938"/>
          <p14:tracePt t="9858" x="2760663" y="6019800"/>
          <p14:tracePt t="9861" x="2760663" y="6078538"/>
          <p14:tracePt t="9873" x="2776538" y="6129338"/>
          <p14:tracePt t="9874" x="2794000" y="6172200"/>
          <p14:tracePt t="9889" x="2836863" y="6215063"/>
          <p14:tracePt t="9891" x="2870200" y="6248400"/>
          <p14:tracePt t="9907" x="2913063" y="6273800"/>
          <p14:tracePt t="9919" x="2971800" y="6291263"/>
          <p14:tracePt t="9926" x="3030538" y="6316663"/>
          <p14:tracePt t="9927" x="3090863" y="6332538"/>
          <p14:tracePt t="9941" x="3243263" y="6350000"/>
          <p14:tracePt t="9957" x="3335338" y="6350000"/>
          <p14:tracePt t="9960" x="3421063" y="6350000"/>
          <p14:tracePt t="9968" x="3513138" y="6350000"/>
          <p14:tracePt t="9984" x="3657600" y="6316663"/>
          <p14:tracePt t="9993" x="3751263" y="6273800"/>
          <p14:tracePt t="10008" x="3868738" y="6197600"/>
          <p14:tracePt t="10011" x="3962400" y="6129338"/>
          <p14:tracePt t="10012" x="4046538" y="6037263"/>
          <p14:tracePt t="10028" x="4140200" y="5918200"/>
          <p14:tracePt t="10031" x="4224338" y="5765800"/>
          <p14:tracePt t="10047" x="4437063" y="5453063"/>
          <p14:tracePt t="10056" x="4478338" y="5376863"/>
          <p14:tracePt t="10073" x="4614863" y="5062538"/>
          <p14:tracePt t="10078" x="4673600" y="4945063"/>
          <p14:tracePt t="10090" x="4706938" y="4843463"/>
          <p14:tracePt t="10102" x="4724400" y="4808538"/>
          <p14:tracePt t="10107" x="4732338" y="4673600"/>
          <p14:tracePt t="10110" x="4732338" y="4630738"/>
          <p14:tracePt t="10122" x="4732338" y="4589463"/>
          <p14:tracePt t="10135" x="4724400" y="4554538"/>
          <p14:tracePt t="10139" x="4673600" y="4529138"/>
          <p14:tracePt t="10140" x="4614863" y="4495800"/>
          <p14:tracePt t="10158" x="4538663" y="4478338"/>
          <p14:tracePt t="10160" x="4394200" y="4470400"/>
          <p14:tracePt t="10176" x="4198938" y="4470400"/>
          <p14:tracePt t="10181" x="4005263" y="4470400"/>
          <p14:tracePt t="10193" x="3929063" y="4470400"/>
          <p14:tracePt t="10205" x="3716338" y="4478338"/>
          <p14:tracePt t="10214" x="3657600" y="4495800"/>
          <p14:tracePt t="10217" x="3556000" y="4529138"/>
          <p14:tracePt t="10231" x="3378200" y="4572000"/>
          <p14:tracePt t="10247" x="3225800" y="4648200"/>
          <p14:tracePt t="10265" x="3141663" y="4706938"/>
          <p14:tracePt t="10280" x="3106738" y="4732338"/>
          <p14:tracePt t="10282" x="3081338" y="4767263"/>
          <p14:tracePt t="10284" x="3048000" y="4792663"/>
          <p14:tracePt t="10298" x="3014663" y="4843463"/>
          <p14:tracePt t="10312" x="3014663" y="4868863"/>
          <p14:tracePt t="10314" x="3005138" y="4919663"/>
          <p14:tracePt t="10327" x="2989263" y="4945063"/>
          <p14:tracePt t="10329" x="2989263" y="4986338"/>
          <p14:tracePt t="10344" x="2989263" y="5021263"/>
          <p14:tracePt t="10347" x="2989263" y="5046663"/>
          <p14:tracePt t="10360" x="2989263" y="5080000"/>
          <p14:tracePt t="10361" x="2989263" y="5097463"/>
          <p14:tracePt t="10374" x="2989263" y="5122863"/>
          <p14:tracePt t="10375" x="2989263" y="5138738"/>
          <p14:tracePt t="10386" x="2989263" y="5156200"/>
          <p14:tracePt t="10389" x="2989263" y="5173663"/>
          <p14:tracePt t="10399" x="3005138" y="5181600"/>
          <p14:tracePt t="10409" x="3005138" y="5199063"/>
          <p14:tracePt t="10426" x="3014663" y="5199063"/>
          <p14:tracePt t="10427" x="3030538" y="5199063"/>
          <p14:tracePt t="10434" x="3030538" y="5214938"/>
          <p14:tracePt t="10452" x="3065463" y="5214938"/>
          <p14:tracePt t="10465" x="3065463" y="5232400"/>
          <p14:tracePt t="10467" x="3081338" y="5232400"/>
          <p14:tracePt t="10481" x="3090863" y="5232400"/>
          <p14:tracePt t="10495" x="3106738" y="5232400"/>
          <p14:tracePt t="10525" x="3124200" y="5232400"/>
          <p14:tracePt t="10614" x="3106738" y="5232400"/>
          <p14:tracePt t="10626" x="3090863" y="5232400"/>
          <p14:tracePt t="10636" x="3065463" y="5232400"/>
          <p14:tracePt t="10649" x="3048000" y="5232400"/>
          <p14:tracePt t="10650" x="3014663" y="5232400"/>
          <p14:tracePt t="10658" x="2971800" y="5232400"/>
          <p14:tracePt t="10671" x="2954338" y="5232400"/>
          <p14:tracePt t="10683" x="2887663" y="5232400"/>
          <p14:tracePt t="10694" x="2836863" y="5232400"/>
          <p14:tracePt t="10711" x="2794000" y="5232400"/>
          <p14:tracePt t="10713" x="2760663" y="5232400"/>
          <p14:tracePt t="10728" x="2717800" y="5257800"/>
          <p14:tracePt t="10744" x="2692400" y="5257800"/>
          <p14:tracePt t="10745" x="2674938" y="5275263"/>
          <p14:tracePt t="10757" x="2641600" y="5300663"/>
          <p14:tracePt t="10776" x="2633663" y="5316538"/>
          <p14:tracePt t="10778" x="2616200" y="5367338"/>
          <p14:tracePt t="10789" x="2598738" y="5376863"/>
          <p14:tracePt t="10801" x="2582863" y="5410200"/>
          <p14:tracePt t="10807" x="2582863" y="5427663"/>
          <p14:tracePt t="10820" x="2582863" y="5468938"/>
          <p14:tracePt t="10830" x="2582863" y="5486400"/>
          <p14:tracePt t="10834" x="2582863" y="5511800"/>
          <p14:tracePt t="10844" x="2582863" y="5529263"/>
          <p14:tracePt t="10857" x="2582863" y="5545138"/>
          <p14:tracePt t="10858" x="2582863" y="5554663"/>
          <p14:tracePt t="10877" x="2598738" y="5570538"/>
          <p14:tracePt t="10889" x="2616200" y="5588000"/>
          <p14:tracePt t="10901" x="2633663" y="5605463"/>
          <p14:tracePt t="10908" x="2659063" y="5621338"/>
          <p14:tracePt t="10921" x="2674938" y="5621338"/>
          <p14:tracePt t="10922" x="2717800" y="5630863"/>
          <p14:tracePt t="10940" x="2760663" y="5630863"/>
          <p14:tracePt t="10942" x="2776538" y="5646738"/>
          <p14:tracePt t="10950" x="2811463" y="5646738"/>
          <p14:tracePt t="10963" x="2852738" y="5646738"/>
          <p14:tracePt t="10967" x="2887663" y="5646738"/>
          <p14:tracePt t="10970" x="2913063" y="5646738"/>
          <p14:tracePt t="10987" x="2971800" y="5646738"/>
          <p14:tracePt t="10997" x="2989263" y="5630863"/>
          <p14:tracePt t="11008" x="3005138" y="5621338"/>
          <p14:tracePt t="11010" x="3030538" y="5605463"/>
          <p14:tracePt t="11028" x="3065463" y="5570538"/>
          <p14:tracePt t="11042" x="3090863" y="5511800"/>
          <p14:tracePt t="11058" x="3106738" y="5494338"/>
          <p14:tracePt t="11061" x="3106738" y="5468938"/>
          <p14:tracePt t="11075" x="3124200" y="5453063"/>
          <p14:tracePt t="11077" x="3124200" y="5427663"/>
          <p14:tracePt t="11091" x="3141663" y="5410200"/>
          <p14:tracePt t="11092" x="3141663" y="5392738"/>
          <p14:tracePt t="11102" x="3141663" y="5376863"/>
          <p14:tracePt t="11116" x="3149600" y="5351463"/>
          <p14:tracePt t="11142" x="3149600" y="5334000"/>
          <p14:tracePt t="11143" x="3149600" y="5316538"/>
          <p14:tracePt t="11158" x="3141663" y="5291138"/>
          <p14:tracePt t="11168" x="3106738" y="5275263"/>
          <p14:tracePt t="11182" x="3030538" y="5240338"/>
          <p14:tracePt t="11197" x="2946400" y="5199063"/>
          <p14:tracePt t="11214" x="2836863" y="5181600"/>
          <p14:tracePt t="11226" x="2811463" y="5173663"/>
          <p14:tracePt t="11229" x="2760663" y="5156200"/>
          <p14:tracePt t="11246" x="2692400" y="5138738"/>
          <p14:tracePt t="11262" x="2659063" y="5138738"/>
          <p14:tracePt t="11266" x="2641600" y="5138738"/>
          <p14:tracePt t="11266" x="2616200" y="5138738"/>
          <p14:tracePt t="11279" x="2598738" y="5138738"/>
          <p14:tracePt t="11287" x="2557463" y="5138738"/>
          <p14:tracePt t="11305" x="2522538" y="5181600"/>
          <p14:tracePt t="11306" x="2497138" y="5214938"/>
          <p14:tracePt t="11316" x="2463800" y="5275263"/>
          <p14:tracePt t="11331" x="2438400" y="5316538"/>
          <p14:tracePt t="11338" x="2387600" y="5376863"/>
          <p14:tracePt t="11339" x="2379663" y="5435600"/>
          <p14:tracePt t="11357" x="2344738" y="5511800"/>
          <p14:tracePt t="11359" x="2344738" y="5545138"/>
          <p14:tracePt t="11368" x="2328863" y="5588000"/>
          <p14:tracePt t="11382" x="2319338" y="5664200"/>
          <p14:tracePt t="11399" x="2319338" y="5740400"/>
          <p14:tracePt t="11412" x="2319338" y="5765800"/>
          <p14:tracePt t="11413" x="2319338" y="5783263"/>
          <p14:tracePt t="11425" x="2328863" y="5799138"/>
          <p14:tracePt t="11436" x="2362200" y="5808663"/>
          <p14:tracePt t="11441" x="2387600" y="5842000"/>
          <p14:tracePt t="11442" x="2420938" y="5859463"/>
          <p14:tracePt t="11461" x="2463800" y="5875338"/>
          <p14:tracePt t="11463" x="2497138" y="5875338"/>
          <p14:tracePt t="11477" x="2540000" y="5875338"/>
          <p14:tracePt t="11478" x="2582863" y="5875338"/>
          <p14:tracePt t="11491" x="2633663" y="5875338"/>
          <p14:tracePt t="11492" x="2692400" y="5875338"/>
          <p14:tracePt t="11503" x="2751138" y="5842000"/>
          <p14:tracePt t="11522" x="2887663" y="5748338"/>
          <p14:tracePt t="11524" x="2946400" y="5689600"/>
          <p14:tracePt t="11534" x="3005138" y="5630863"/>
          <p14:tracePt t="11560" x="3182938" y="5410200"/>
          <p14:tracePt t="11569" x="3225800" y="5334000"/>
          <p14:tracePt t="11584" x="3284538" y="5257800"/>
          <p14:tracePt t="11597" x="3302000" y="5199063"/>
          <p14:tracePt t="11606" x="3319463" y="5173663"/>
          <p14:tracePt t="11607" x="3319463" y="5138738"/>
          <p14:tracePt t="11620" x="3335338" y="5113338"/>
          <p14:tracePt t="11632" x="3335338" y="5062538"/>
          <p14:tracePt t="11648" x="3319463" y="5021263"/>
          <p14:tracePt t="11657" x="3302000" y="5003800"/>
          <p14:tracePt t="11671" x="3284538" y="5003800"/>
          <p14:tracePt t="11673" x="3259138" y="4986338"/>
          <p14:tracePt t="11678" x="3243263" y="4978400"/>
          <p14:tracePt t="11691" x="3225800" y="4978400"/>
          <p14:tracePt t="11704" x="3208338" y="4978400"/>
          <p14:tracePt t="11708" x="3200400" y="4978400"/>
          <p14:tracePt t="11709" x="3200400" y="4960938"/>
          <p14:tracePt t="11719" x="3182938" y="4960938"/>
          <p14:tracePt t="11743" x="3167063" y="4960938"/>
          <p14:tracePt t="12138" x="3182938" y="4960938"/>
          <p14:tracePt t="12147" x="3200400" y="4960938"/>
          <p14:tracePt t="12161" x="3225800" y="4960938"/>
          <p14:tracePt t="12167" x="3243263" y="4945063"/>
          <p14:tracePt t="12190" x="3302000" y="4945063"/>
          <p14:tracePt t="12192" x="3319463" y="4927600"/>
          <p14:tracePt t="12195" x="3344863" y="4927600"/>
          <p14:tracePt t="12208" x="3378200" y="4927600"/>
          <p14:tracePt t="12224" x="3395663" y="4919663"/>
          <p14:tracePt t="12226" x="3403600" y="4919663"/>
          <p14:tracePt t="12227" x="3436938" y="4919663"/>
          <p14:tracePt t="12241" x="3454400" y="4919663"/>
          <p14:tracePt t="12243" x="3462338" y="4919663"/>
          <p14:tracePt t="12258" x="3479800" y="4919663"/>
          <p14:tracePt t="12273" x="3497263" y="4919663"/>
          <p14:tracePt t="12284" x="3513138" y="4919663"/>
          <p14:tracePt t="12308" x="3513138" y="4927600"/>
          <p14:tracePt t="12309" x="3522663" y="4945063"/>
          <p14:tracePt t="12331" x="3522663" y="4978400"/>
          <p14:tracePt t="12340" x="3497263" y="5003800"/>
          <p14:tracePt t="12352" x="3454400" y="5046663"/>
          <p14:tracePt t="12365" x="3403600" y="5080000"/>
          <p14:tracePt t="12372" x="3302000" y="5156200"/>
          <p14:tracePt t="12373" x="3259138" y="5181600"/>
          <p14:tracePt t="12392" x="3182938" y="5232400"/>
          <p14:tracePt t="12393" x="3081338" y="5291138"/>
          <p14:tracePt t="12409" x="3005138" y="5334000"/>
          <p14:tracePt t="12410" x="2928938" y="5392738"/>
          <p14:tracePt t="12411" x="2852738" y="5435600"/>
          <p14:tracePt t="12424" x="2827338" y="5453063"/>
          <p14:tracePt t="12441" x="2717800" y="5529263"/>
          <p14:tracePt t="12453" x="2674938" y="5554663"/>
          <p14:tracePt t="12459" x="2641600" y="5570538"/>
          <p14:tracePt t="12460" x="2616200" y="5588000"/>
          <p14:tracePt t="12479" x="2598738" y="5621338"/>
          <p14:tracePt t="12480" x="2582863" y="5630863"/>
          <p14:tracePt t="12493" x="2573338" y="5646738"/>
          <p14:tracePt t="12496" x="2557463" y="5664200"/>
          <p14:tracePt t="12511" x="2557463" y="5681663"/>
          <p14:tracePt t="12527" x="2557463" y="5689600"/>
          <p14:tracePt t="12528" x="2557463" y="5707063"/>
          <p14:tracePt t="12543" x="2557463" y="5722938"/>
          <p14:tracePt t="12555" x="2557463" y="5740400"/>
          <p14:tracePt t="12568" x="2573338" y="5748338"/>
          <p14:tracePt t="12578" x="2582863" y="5748338"/>
          <p14:tracePt t="12582" x="2616200" y="5765800"/>
          <p14:tracePt t="12591" x="2633663" y="5765800"/>
          <p14:tracePt t="12608" x="2659063" y="5783263"/>
          <p14:tracePt t="12610" x="2700338" y="5799138"/>
          <p14:tracePt t="12624" x="2735263" y="5799138"/>
          <p14:tracePt t="12626" x="2776538" y="5808663"/>
          <p14:tracePt t="12634" x="2811463" y="5808663"/>
          <p14:tracePt t="12649" x="2870200" y="5824538"/>
          <p14:tracePt t="12659" x="2913063" y="5824538"/>
          <p14:tracePt t="12663" x="2946400" y="5842000"/>
          <p14:tracePt t="12674" x="2971800" y="5842000"/>
          <p14:tracePt t="12679" x="3005138" y="5842000"/>
          <p14:tracePt t="12693" x="3065463" y="5842000"/>
          <p14:tracePt t="12694" x="3106738" y="5842000"/>
          <p14:tracePt t="12706" x="3141663" y="5824538"/>
          <p14:tracePt t="12715" x="3200400" y="5799138"/>
          <p14:tracePt t="12730" x="3302000" y="5707063"/>
          <p14:tracePt t="12742" x="3360738" y="5664200"/>
          <p14:tracePt t="12746" x="3421063" y="5605463"/>
          <p14:tracePt t="12760" x="3573463" y="5468938"/>
          <p14:tracePt t="12777" x="3614738" y="5410200"/>
          <p14:tracePt t="12780" x="3649663" y="5376863"/>
          <p14:tracePt t="12782" x="3690938" y="5316538"/>
          <p14:tracePt t="12809" x="3751263" y="5240338"/>
          <p14:tracePt t="12810" x="3767138" y="5214938"/>
          <p14:tracePt t="12825" x="3776663" y="5199063"/>
          <p14:tracePt t="12827" x="3792538" y="5181600"/>
          <p14:tracePt t="12841" x="3792538" y="5173663"/>
          <p14:tracePt t="12844" x="3792538" y="5156200"/>
          <p14:tracePt t="12845" x="3792538" y="5138738"/>
          <p14:tracePt t="12857" x="3792538" y="5122863"/>
          <p14:tracePt t="12866" x="3792538" y="5113338"/>
          <p14:tracePt t="12875" x="3776663" y="5097463"/>
          <p14:tracePt t="12889" x="3716338" y="5062538"/>
          <p14:tracePt t="12900" x="3675063" y="5062538"/>
          <p14:tracePt t="12913" x="3632200" y="5046663"/>
          <p14:tracePt t="12922" x="3573463" y="5046663"/>
          <p14:tracePt t="12923" x="3513138" y="5046663"/>
          <p14:tracePt t="12932" x="3454400" y="5046663"/>
          <p14:tracePt t="12944" x="3395663" y="5046663"/>
          <p14:tracePt t="12948" x="3335338" y="5062538"/>
          <p14:tracePt t="12956" x="3302000" y="5062538"/>
          <p14:tracePt t="12975" x="3208338" y="5097463"/>
          <p14:tracePt t="12976" x="3167063" y="5113338"/>
          <p14:tracePt t="12993" x="3141663" y="5122863"/>
          <p14:tracePt t="12995" x="3124200" y="5122863"/>
          <p14:tracePt t="13008" x="3090863" y="5138738"/>
          <p14:tracePt t="13010" x="3081338" y="5156200"/>
          <p14:tracePt t="13026" x="3065463" y="5156200"/>
          <p14:tracePt t="13028" x="3048000" y="5173663"/>
          <p14:tracePt t="13043" x="3030538" y="5181600"/>
          <p14:tracePt t="13058" x="3030538" y="5199063"/>
          <p14:tracePt t="13062" x="3030538" y="5214938"/>
          <p14:tracePt t="13064" x="3014663" y="5214938"/>
          <p14:tracePt t="13076" x="3014663" y="5232400"/>
          <p14:tracePt t="13085" x="3014663" y="5240338"/>
          <p14:tracePt t="13098" x="3014663" y="5257800"/>
          <p14:tracePt t="13116" x="3014663" y="5275263"/>
          <p14:tracePt t="13141" x="3014663" y="5291138"/>
          <p14:tracePt t="13149" x="3030538" y="5291138"/>
          <p14:tracePt t="13161" x="3030538" y="5300663"/>
          <p14:tracePt t="13173" x="3048000" y="5300663"/>
          <p14:tracePt t="13181" x="3048000" y="5316538"/>
          <p14:tracePt t="13192" x="3065463" y="5316538"/>
          <p14:tracePt t="13211" x="3081338" y="5334000"/>
          <p14:tracePt t="13213" x="3090863" y="5334000"/>
          <p14:tracePt t="13234" x="3106738" y="5351463"/>
          <p14:tracePt t="13246" x="3124200" y="5351463"/>
          <p14:tracePt t="13264" x="3141663" y="5351463"/>
          <p14:tracePt t="13277" x="3149600" y="5351463"/>
          <p14:tracePt t="13297" x="3167063" y="5351463"/>
          <p14:tracePt t="13312" x="3182938" y="5351463"/>
          <p14:tracePt t="13328" x="3200400" y="5351463"/>
          <p14:tracePt t="13343" x="3208338" y="5351463"/>
          <p14:tracePt t="13364" x="3225800" y="5351463"/>
          <p14:tracePt t="13381" x="3243263" y="5351463"/>
          <p14:tracePt t="13395" x="3259138" y="5351463"/>
          <p14:tracePt t="13409" x="3259138" y="5334000"/>
          <p14:tracePt t="13411" x="3268663" y="5334000"/>
          <p14:tracePt t="13423" x="3268663" y="5316538"/>
          <p14:tracePt t="13432" x="3284538" y="5300663"/>
          <p14:tracePt t="13445" x="3302000" y="5291138"/>
          <p14:tracePt t="13449" x="3319463" y="5275263"/>
          <p14:tracePt t="13450" x="3319463" y="5257800"/>
          <p14:tracePt t="13465" x="3335338" y="5240338"/>
          <p14:tracePt t="13480" x="3344863" y="5232400"/>
          <p14:tracePt t="13483" x="3378200" y="5214938"/>
          <p14:tracePt t="13484" x="3395663" y="5181600"/>
          <p14:tracePt t="13500" x="3421063" y="5156200"/>
          <p14:tracePt t="13514" x="3436938" y="5122863"/>
          <p14:tracePt t="13517" x="3454400" y="5113338"/>
          <p14:tracePt t="13531" x="3497263" y="5062538"/>
          <p14:tracePt t="13546" x="3513138" y="5046663"/>
          <p14:tracePt t="13549" x="3522663" y="5021263"/>
          <p14:tracePt t="13564" x="3538538" y="5003800"/>
          <p14:tracePt t="13566" x="3556000" y="4986338"/>
          <p14:tracePt t="13586" x="3573463" y="4978400"/>
          <p14:tracePt t="13588" x="3589338" y="4960938"/>
          <p14:tracePt t="13599" x="3598863" y="4945063"/>
          <p14:tracePt t="13617" x="3598863" y="4927600"/>
          <p14:tracePt t="13625" x="3614738" y="4927600"/>
          <p14:tracePt t="13628" x="3614738" y="4919663"/>
          <p14:tracePt t="13643" x="3632200" y="4902200"/>
          <p14:tracePt t="13663" x="3632200" y="4884738"/>
          <p14:tracePt t="13677" x="3632200" y="4868863"/>
          <p14:tracePt t="13692" x="3632200" y="4859338"/>
          <p14:tracePt t="13702" x="3632200" y="4843463"/>
          <p14:tracePt t="13712" x="3632200" y="4826000"/>
          <p14:tracePt t="13724" x="3632200" y="4808538"/>
          <p14:tracePt t="13737" x="3632200" y="4767263"/>
          <p14:tracePt t="13746" x="3632200" y="4749800"/>
          <p14:tracePt t="13750" x="3632200" y="4724400"/>
          <p14:tracePt t="13763" x="3632200" y="4691063"/>
          <p14:tracePt t="13764" x="3632200" y="4665663"/>
          <p14:tracePt t="13779" x="3632200" y="4630738"/>
          <p14:tracePt t="13779" x="3632200" y="4605338"/>
          <p14:tracePt t="13792" x="3632200" y="4589463"/>
          <p14:tracePt t="13799" x="3632200" y="4554538"/>
          <p14:tracePt t="13815" x="3614738" y="4495800"/>
          <p14:tracePt t="13827" x="3614738" y="4470400"/>
          <p14:tracePt t="13830" x="3614738" y="4452938"/>
          <p14:tracePt t="13842" x="3614738" y="4419600"/>
          <p14:tracePt t="13843" x="3614738" y="4394200"/>
          <p14:tracePt t="13859" x="3614738" y="4376738"/>
          <p14:tracePt t="13860" x="3614738" y="4351338"/>
          <p14:tracePt t="13869" x="3614738" y="4335463"/>
          <p14:tracePt t="13880" x="3614738" y="4300538"/>
          <p14:tracePt t="13890" x="3614738" y="4284663"/>
          <p14:tracePt t="13892" x="3614738" y="4259263"/>
          <p14:tracePt t="13900" x="3614738" y="4241800"/>
          <p14:tracePt t="13911" x="3614738" y="4216400"/>
          <p14:tracePt t="13924" x="3632200" y="4183063"/>
          <p14:tracePt t="13934" x="3632200" y="4097338"/>
          <p14:tracePt t="14365" x="3598863" y="4097338"/>
          <p14:tracePt t="14378" x="3556000" y="4097338"/>
          <p14:tracePt t="14393" x="3522663" y="4097338"/>
          <p14:tracePt t="14394" x="3479800" y="4097338"/>
          <p14:tracePt t="14402" x="3436938" y="4097338"/>
          <p14:tracePt t="14415" x="3378200" y="4097338"/>
          <p14:tracePt t="14417" x="3319463" y="4106863"/>
          <p14:tracePt t="14425" x="3284538" y="4122738"/>
          <p14:tracePt t="14444" x="3208338" y="4157663"/>
          <p14:tracePt t="14447" x="3149600" y="4165600"/>
          <p14:tracePt t="14448" x="3106738" y="4198938"/>
          <p14:tracePt t="14465" x="3030538" y="4216400"/>
          <p14:tracePt t="14480" x="2954338" y="4241800"/>
          <p14:tracePt t="14483" x="2928938" y="4241800"/>
          <p14:tracePt t="14493" x="2887663" y="4259263"/>
          <p14:tracePt t="14508" x="2836863" y="4259263"/>
          <p14:tracePt t="14514" x="2776538" y="4259263"/>
          <p14:tracePt t="14515" x="2735263" y="4275138"/>
          <p14:tracePt t="14525" x="2674938" y="4275138"/>
          <p14:tracePt t="14539" x="2633663" y="4284663"/>
          <p14:tracePt t="14542" x="2582863" y="4284663"/>
          <p14:tracePt t="14544" x="2557463" y="4300538"/>
          <p14:tracePt t="14562" x="2506663" y="4318000"/>
          <p14:tracePt t="14563" x="2481263" y="4335463"/>
          <p14:tracePt t="14668" x="2420938" y="4360863"/>
          <p14:tracePt t="14675" x="2344738" y="4554538"/>
          <p14:tracePt t="14689" x="2344738" y="4572000"/>
          <p14:tracePt t="14690" x="2344738" y="4605338"/>
          <p14:tracePt t="14701" x="2344738" y="4614863"/>
          <p14:tracePt t="14728" x="2344738" y="4630738"/>
          <p14:tracePt t="14730" x="2362200" y="4630738"/>
          <p14:tracePt t="14761" x="2379663" y="4630738"/>
          <p14:tracePt t="14776" x="2387600" y="4630738"/>
          <p14:tracePt t="14777" x="2405063" y="4630738"/>
          <p14:tracePt t="14793" x="2438400" y="4630738"/>
          <p14:tracePt t="14808" x="2446338" y="4630738"/>
          <p14:tracePt t="14809" x="2463800" y="4630738"/>
          <p14:tracePt t="14826" x="2481263" y="4630738"/>
          <p14:tracePt t="14851" x="2497138" y="4630738"/>
          <p14:tracePt t="14874" x="2506663" y="4630738"/>
          <p14:tracePt t="14886" x="2522538" y="4614863"/>
          <p14:tracePt t="14897" x="2540000" y="4605338"/>
          <p14:tracePt t="14906" x="2540000" y="4589463"/>
          <p14:tracePt t="14907" x="2557463" y="4589463"/>
          <p14:tracePt t="14923" x="2573338" y="4554538"/>
          <p14:tracePt t="14935" x="2582863" y="4538663"/>
          <p14:tracePt t="14947" x="2598738" y="4513263"/>
          <p14:tracePt t="14956" x="2616200" y="4495800"/>
          <p14:tracePt t="14957" x="2616200" y="4478338"/>
          <p14:tracePt t="14967" x="2633663" y="4470400"/>
          <p14:tracePt t="14981" x="2633663" y="4452938"/>
          <p14:tracePt t="14989" x="2641600" y="4437063"/>
          <p14:tracePt t="14991" x="2641600" y="4419600"/>
          <p14:tracePt t="14999" x="2659063" y="4411663"/>
          <p14:tracePt t="15013" x="2674938" y="4394200"/>
          <p14:tracePt t="15017" x="2674938" y="4376738"/>
          <p14:tracePt t="15018" x="2692400" y="4360863"/>
          <p14:tracePt t="15030" x="2692400" y="4351338"/>
          <p14:tracePt t="15046" x="2700338" y="4351338"/>
          <p14:tracePt t="15047" x="2700338" y="4318000"/>
          <p14:tracePt t="15060" x="2735263" y="4300538"/>
          <p14:tracePt t="15078" x="2760663" y="4275138"/>
          <p14:tracePt t="15079" x="2776538" y="4259263"/>
          <p14:tracePt t="15093" x="2794000" y="4224338"/>
          <p14:tracePt t="15097" x="2811463" y="4216400"/>
          <p14:tracePt t="15108" x="2827338" y="4198938"/>
          <p14:tracePt t="15129" x="2827338" y="4183063"/>
          <p14:tracePt t="15130" x="2836863" y="4183063"/>
          <p14:tracePt t="15131" x="2836863" y="4165600"/>
          <p14:tracePt t="15145" x="2852738" y="4165600"/>
          <p14:tracePt t="15159" x="2852738" y="4157663"/>
          <p14:tracePt t="15181" x="2852738" y="4140200"/>
          <p14:tracePt t="15603" x="2870200" y="4140200"/>
          <p14:tracePt t="15615" x="2895600" y="4140200"/>
          <p14:tracePt t="15628" x="2913063" y="4122738"/>
          <p14:tracePt t="15629" x="2946400" y="4106863"/>
          <p14:tracePt t="15642" x="2954338" y="4106863"/>
          <p14:tracePt t="15656" x="3005138" y="4081463"/>
          <p14:tracePt t="15658" x="3030538" y="4081463"/>
          <p14:tracePt t="15667" x="3081338" y="4046538"/>
          <p14:tracePt t="15680" x="3124200" y="4030663"/>
          <p14:tracePt t="15689" x="3167063" y="4005263"/>
          <p14:tracePt t="15690" x="3225800" y="3987800"/>
          <p14:tracePt t="15707" x="3284538" y="3970338"/>
          <p14:tracePt t="15710" x="3335338" y="3962400"/>
          <p14:tracePt t="15716" x="3378200" y="3929063"/>
          <p14:tracePt t="15718" x="3403600" y="3929063"/>
          <p14:tracePt t="15736" x="3479800" y="3903663"/>
          <p14:tracePt t="15750" x="3522663" y="3903663"/>
          <p14:tracePt t="15757" x="3556000" y="3886200"/>
          <p14:tracePt t="15758" x="3573463" y="3886200"/>
          <p14:tracePt t="15769" x="3598863" y="3886200"/>
          <p14:tracePt t="15786" x="3632200" y="3886200"/>
          <p14:tracePt t="15818" x="3649663" y="3886200"/>
          <p14:tracePt t="15848" x="3657600" y="3886200"/>
          <p14:tracePt t="15933" x="3649663" y="3886200"/>
          <p14:tracePt t="15949" x="3632200" y="3886200"/>
          <p14:tracePt t="15965" x="3614738" y="3886200"/>
          <p14:tracePt t="15982" x="3598863" y="3886200"/>
          <p14:tracePt t="15998" x="3589338" y="3886200"/>
          <p14:tracePt t="16011" x="3589338" y="3903663"/>
          <p14:tracePt t="16020" x="3573463" y="3903663"/>
          <p14:tracePt t="28238" x="3573463" y="3868738"/>
          <p14:tracePt t="28239" x="3589338" y="3843338"/>
          <p14:tracePt t="28273" x="3690938" y="3675063"/>
          <p14:tracePt t="28290" x="3716338" y="3649663"/>
          <p14:tracePt t="28292" x="3733800" y="3614738"/>
          <p14:tracePt t="28311" x="3792538" y="3573463"/>
          <p14:tracePt t="28318" x="3903663" y="3479800"/>
          <p14:tracePt t="28319" x="3944938" y="3436938"/>
          <p14:tracePt t="28354" x="4081463" y="3344863"/>
          <p14:tracePt t="28357" x="4097338" y="3335338"/>
          <p14:tracePt t="28374" x="4122738" y="3302000"/>
          <p14:tracePt t="28379" x="4157663" y="3284538"/>
          <p14:tracePt t="28380" x="4165600" y="3268663"/>
          <p14:tracePt t="28403" x="4183063" y="3259138"/>
          <p14:tracePt t="28407" x="4198938" y="3243263"/>
          <p14:tracePt t="28408" x="4216400" y="3243263"/>
          <p14:tracePt t="28455" x="4165600" y="3259138"/>
          <p14:tracePt t="28473" x="4122738" y="3284538"/>
          <p14:tracePt t="28475" x="4064000" y="3319463"/>
          <p14:tracePt t="28494" x="3929063" y="3395663"/>
          <p14:tracePt t="28496" x="3852863" y="3421063"/>
          <p14:tracePt t="28511" x="3776663" y="3454400"/>
          <p14:tracePt t="28515" x="3751263" y="3454400"/>
          <p14:tracePt t="28527" x="3690938" y="3479800"/>
          <p14:tracePt t="28541" x="3614738" y="3513138"/>
          <p14:tracePt t="28547" x="3589338" y="3513138"/>
          <p14:tracePt t="28561" x="3556000" y="3522663"/>
          <p14:tracePt t="28563" x="3538538" y="3538538"/>
          <p14:tracePt t="28577" x="3522663" y="3538538"/>
          <p14:tracePt t="28580" x="3513138" y="3556000"/>
          <p14:tracePt t="28595" x="3497263" y="3556000"/>
          <p14:tracePt t="28597" x="3479800" y="3556000"/>
          <p14:tracePt t="28609" x="3479800" y="3573463"/>
          <p14:tracePt t="28626" x="3462338" y="3573463"/>
          <p14:tracePt t="28627" x="3454400" y="3589338"/>
          <p14:tracePt t="28645" x="3436938" y="3598863"/>
          <p14:tracePt t="33582" x="3454400" y="3598863"/>
          <p14:tracePt t="33597" x="3462338" y="3598863"/>
          <p14:tracePt t="33612" x="3479800" y="3598863"/>
          <p14:tracePt t="33624" x="3497263" y="3614738"/>
          <p14:tracePt t="33650" x="3513138" y="3632200"/>
          <p14:tracePt t="33664" x="3522663" y="3632200"/>
          <p14:tracePt t="33678" x="3522663" y="3649663"/>
          <p14:tracePt t="33704" x="3538538" y="3649663"/>
          <p14:tracePt t="33721" x="3538538" y="3657600"/>
          <p14:tracePt t="33752" x="3538538" y="3675063"/>
          <p14:tracePt t="33776" x="3538538" y="3690938"/>
          <p14:tracePt t="33789" x="3522663" y="3708400"/>
          <p14:tracePt t="33798" x="3513138" y="3716338"/>
          <p14:tracePt t="33813" x="3497263" y="3751263"/>
          <p14:tracePt t="33818" x="3462338" y="3776663"/>
          <p14:tracePt t="33821" x="3436938" y="3810000"/>
          <p14:tracePt t="33841" x="3344863" y="3903663"/>
          <p14:tracePt t="33842" x="3302000" y="3962400"/>
          <p14:tracePt t="33858" x="3268663" y="4021138"/>
          <p14:tracePt t="33859" x="3208338" y="4081463"/>
          <p14:tracePt t="33871" x="3167063" y="4140200"/>
          <p14:tracePt t="33884" x="3106738" y="4216400"/>
          <p14:tracePt t="33891" x="3014663" y="4335463"/>
          <p14:tracePt t="33904" x="2954338" y="4419600"/>
          <p14:tracePt t="33905" x="2895600" y="4554538"/>
          <p14:tracePt t="33907" x="2836863" y="4732338"/>
          <p14:tracePt t="33931" x="2735263" y="4978400"/>
          <p14:tracePt t="33935" x="2692400" y="5122863"/>
          <p14:tracePt t="33948" x="2633663" y="5392738"/>
          <p14:tracePt t="33959" x="2633663" y="5435600"/>
          <p14:tracePt t="33972" x="2633663" y="5511800"/>
          <p14:tracePt t="33985" x="2633663" y="5646738"/>
          <p14:tracePt t="33997" x="2659063" y="5740400"/>
          <p14:tracePt t="34005" x="2692400" y="5748338"/>
          <p14:tracePt t="34023" x="2811463" y="5783263"/>
          <p14:tracePt t="34034" x="2887663" y="5783263"/>
          <p14:tracePt t="34039" x="2971800" y="5783263"/>
          <p14:tracePt t="34055" x="3182938" y="5783263"/>
          <p14:tracePt t="34063" x="3378200" y="5765800"/>
          <p14:tracePt t="34077" x="3454400" y="5740400"/>
          <p14:tracePt t="34080" x="3573463" y="5681663"/>
          <p14:tracePt t="34082" x="3675063" y="5646738"/>
          <p14:tracePt t="34097" x="3776663" y="5570538"/>
          <p14:tracePt t="34110" x="3886200" y="5494338"/>
          <p14:tracePt t="34121" x="3970338" y="5427663"/>
          <p14:tracePt t="34123" x="4216400" y="5173663"/>
          <p14:tracePt t="34136" x="4241800" y="5122863"/>
          <p14:tracePt t="34149" x="4300538" y="5003800"/>
          <p14:tracePt t="34151" x="4351338" y="4884738"/>
          <p14:tracePt t="34167" x="4419600" y="4648200"/>
          <p14:tracePt t="34191" x="4452938" y="4419600"/>
          <p14:tracePt t="34192" x="4470400" y="4300538"/>
          <p14:tracePt t="34204" x="4470400" y="4216400"/>
          <p14:tracePt t="34216" x="4470400" y="4122738"/>
          <p14:tracePt t="34221" x="4470400" y="4030663"/>
          <p14:tracePt t="34239" x="4360863" y="3868738"/>
          <p14:tracePt t="34249" x="4300538" y="3827463"/>
          <p14:tracePt t="34263" x="4259263" y="3792538"/>
          <p14:tracePt t="34270" x="4183063" y="3776663"/>
          <p14:tracePt t="34272" x="4106863" y="3767138"/>
          <p14:tracePt t="34288" x="4030663" y="3767138"/>
          <p14:tracePt t="34290" x="3962400" y="3767138"/>
          <p14:tracePt t="34294" x="3868738" y="3792538"/>
          <p14:tracePt t="35456" x="3886200" y="3792538"/>
          <p14:tracePt t="35469" x="3911600" y="3792538"/>
          <p14:tracePt t="35480" x="3944938" y="3776663"/>
          <p14:tracePt t="35492" x="3970338" y="3776663"/>
          <p14:tracePt t="35493" x="4005263" y="3767138"/>
          <p14:tracePt t="35512" x="4030663" y="3767138"/>
          <p14:tracePt t="35514" x="4081463" y="3751263"/>
          <p14:tracePt t="35515" x="4097338" y="3751263"/>
          <p14:tracePt t="35527" x="4140200" y="3733800"/>
          <p14:tracePt t="35539" x="4165600" y="3733800"/>
          <p14:tracePt t="35541" x="4183063" y="3733800"/>
          <p14:tracePt t="35561" x="4198938" y="3733800"/>
          <p14:tracePt t="35625" x="4224338" y="3733800"/>
          <p14:tracePt t="35635" x="4259263" y="3733800"/>
          <p14:tracePt t="35647" x="4318000" y="3690938"/>
          <p14:tracePt t="35658" x="4411663" y="3614738"/>
          <p14:tracePt t="35660" x="4572000" y="3479800"/>
          <p14:tracePt t="35675" x="4665663" y="3395663"/>
          <p14:tracePt t="35677" x="4843463" y="3243263"/>
          <p14:tracePt t="35692" x="5240338" y="2895600"/>
          <p14:tracePt t="35709" x="5435600" y="2717800"/>
          <p14:tracePt t="35711" x="5605463" y="2573338"/>
          <p14:tracePt t="35726" x="5681663" y="2506663"/>
          <p14:tracePt t="35730" x="5808663" y="2387600"/>
          <p14:tracePt t="35731" x="5918200" y="2286000"/>
          <p14:tracePt t="35748" x="6002338" y="2192338"/>
          <p14:tracePt t="35765" x="6037263" y="2151063"/>
          <p14:tracePt t="35768" x="6053138" y="2108200"/>
          <p14:tracePt t="35783" x="6078538" y="2032000"/>
          <p14:tracePt t="35790" x="6078538" y="1998663"/>
          <p14:tracePt t="35800" x="6062663" y="1973263"/>
          <p14:tracePt t="35815" x="6019800" y="1938338"/>
          <p14:tracePt t="35817" x="5961063" y="1912938"/>
          <p14:tracePt t="35831" x="5740400" y="1836738"/>
          <p14:tracePt t="35846" x="5621338" y="1820863"/>
          <p14:tracePt t="35850" x="5453063" y="1820863"/>
          <p14:tracePt t="35851" x="5291138" y="1820863"/>
          <p14:tracePt t="35864" x="5097463" y="1820863"/>
          <p14:tracePt t="35876" x="4919663" y="1897063"/>
          <p14:tracePt t="35878" x="4572000" y="2074863"/>
          <p14:tracePt t="35891" x="4470400" y="2192338"/>
          <p14:tracePt t="35893" x="4284663" y="2362200"/>
          <p14:tracePt t="35910" x="4021138" y="2751138"/>
          <p14:tracePt t="35919" x="3911600" y="2954338"/>
          <p14:tracePt t="35934" x="3776663" y="3344863"/>
          <p14:tracePt t="35950" x="3733800" y="3589338"/>
          <p14:tracePt t="35962" x="3733800" y="3733800"/>
          <p14:tracePt t="35975" x="3733800" y="3886200"/>
          <p14:tracePt t="35989" x="3733800" y="4106863"/>
          <p14:tracePt t="36001" x="3776663" y="4300538"/>
          <p14:tracePt t="36013" x="3827463" y="4376738"/>
          <p14:tracePt t="36016" x="3868738" y="4452938"/>
          <p14:tracePt t="36030" x="3962400" y="4554538"/>
          <p14:tracePt t="36049" x="4064000" y="4630738"/>
          <p14:tracePt t="36062" x="4198938" y="4673600"/>
          <p14:tracePt t="36074" x="4241800" y="4673600"/>
          <p14:tracePt t="36089" x="4300538" y="4691063"/>
          <p14:tracePt t="36093" x="4376738" y="4691063"/>
          <p14:tracePt t="36102" x="4419600" y="4691063"/>
          <p14:tracePt t="36118" x="4470400" y="4691063"/>
          <p14:tracePt t="36119" x="4513263" y="4691063"/>
          <p14:tracePt t="36130" x="4529138" y="4691063"/>
          <p14:tracePt t="36132" x="4554538" y="4691063"/>
          <p14:tracePt t="36144" x="4572000" y="4691063"/>
          <p14:tracePt t="36158" x="4589463" y="4691063"/>
          <p14:tracePt t="36159" x="4605338" y="4691063"/>
          <p14:tracePt t="36168" x="4614863" y="4691063"/>
          <p14:tracePt t="36183" x="4630738" y="4691063"/>
          <p14:tracePt t="36195" x="4630738" y="4673600"/>
          <p14:tracePt t="36197" x="4648200" y="4673600"/>
          <p14:tracePt t="36221" x="4665663" y="4673600"/>
          <p14:tracePt t="36236" x="4673600" y="4673600"/>
          <p14:tracePt t="36268" x="4691063" y="4673600"/>
          <p14:tracePt t="36389" x="4706938" y="4673600"/>
          <p14:tracePt t="36461" x="4706938" y="4691063"/>
          <p14:tracePt t="36493" x="4724400" y="4691063"/>
          <p14:tracePt t="36515" x="4724400" y="4706938"/>
          <p14:tracePt t="36551" x="4732338" y="4724400"/>
          <p14:tracePt t="36606" x="4749800" y="4724400"/>
          <p14:tracePt t="36630" x="4767263" y="4724400"/>
          <p14:tracePt t="36646" x="4783138" y="4724400"/>
          <p14:tracePt t="36662" x="4808538" y="4691063"/>
          <p14:tracePt t="36676" x="4826000" y="4665663"/>
          <p14:tracePt t="36692" x="4859338" y="4630738"/>
          <p14:tracePt t="36693" x="4868863" y="4605338"/>
          <p14:tracePt t="36695" x="4902200" y="4554538"/>
          <p14:tracePt t="36713" x="4927600" y="4529138"/>
          <p14:tracePt t="36716" x="4927600" y="4495800"/>
          <p14:tracePt t="36725" x="4960938" y="4470400"/>
          <p14:tracePt t="36741" x="5003800" y="4411663"/>
          <p14:tracePt t="36754" x="5003800" y="4394200"/>
          <p14:tracePt t="36760" x="5021263" y="4376738"/>
          <p14:tracePt t="36761" x="5037138" y="4360863"/>
          <p14:tracePt t="36792" x="5046663" y="4360863"/>
          <p14:tracePt t="36793" x="5046663" y="4351338"/>
          <p14:tracePt t="36888" x="5037138" y="4351338"/>
          <p14:tracePt t="36912" x="5021263" y="4351338"/>
          <p14:tracePt t="36944" x="5003800" y="4351338"/>
          <p14:tracePt t="37016" x="4986338" y="4351338"/>
          <p14:tracePt t="37056" x="4978400" y="4351338"/>
          <p14:tracePt t="37112" x="4960938" y="4351338"/>
          <p14:tracePt t="37169" x="4945063" y="4351338"/>
          <p14:tracePt t="37217" x="4927600" y="4351338"/>
          <p14:tracePt t="37298" x="4919663" y="4351338"/>
          <p14:tracePt t="37311" x="4919663" y="4360863"/>
          <p14:tracePt t="37354" x="4902200" y="4360863"/>
          <p14:tracePt t="37410" x="4902200" y="4376738"/>
          <p14:tracePt t="37482" x="4902200" y="4394200"/>
          <p14:tracePt t="37514" x="4902200" y="4411663"/>
          <p14:tracePt t="37547" x="4902200" y="4419600"/>
          <p14:tracePt t="37563" x="4884738" y="4419600"/>
          <p14:tracePt t="37576" x="4884738" y="4437063"/>
          <p14:tracePt t="37603" x="4884738" y="4452938"/>
          <p14:tracePt t="37635" x="4884738" y="4470400"/>
          <p14:tracePt t="37980" x="4884738" y="4478338"/>
          <p14:tracePt t="38045" x="4884738" y="4495800"/>
          <p14:tracePt t="38141" x="4868863" y="4495800"/>
          <p14:tracePt t="38174" x="4868863" y="4513263"/>
          <p14:tracePt t="38334" x="4859338" y="4513263"/>
          <p14:tracePt t="38358" x="4843463" y="4513263"/>
          <p14:tracePt t="38369" x="4843463" y="4495800"/>
          <p14:tracePt t="39761" x="4884738" y="4495800"/>
          <p14:tracePt t="39777" x="4945063" y="4478338"/>
          <p14:tracePt t="39778" x="5021263" y="4470400"/>
          <p14:tracePt t="39793" x="5122863" y="4452938"/>
          <p14:tracePt t="39805" x="5232400" y="4437063"/>
          <p14:tracePt t="39811" x="5588000" y="4411663"/>
          <p14:tracePt t="39812" x="5900738" y="4411663"/>
          <p14:tracePt t="39826" x="6273800" y="4411663"/>
          <p14:tracePt t="39836" x="6705600" y="4411663"/>
          <p14:tracePt t="39842" x="7264400" y="4411663"/>
          <p14:tracePt t="39843" x="7831138" y="4437063"/>
          <p14:tracePt t="39852" x="8399463" y="4513263"/>
          <p14:tracePt t="39866" x="8966200" y="4614863"/>
          <p14:tracePt t="39875" x="9474200" y="4724400"/>
          <p14:tracePt t="39876" x="9948863" y="4826000"/>
          <p14:tracePt t="39887" x="10117138" y="4868863"/>
          <p14:tracePt t="39902" x="10533063" y="5021263"/>
          <p14:tracePt t="39918" x="10922000" y="5173663"/>
          <p14:tracePt t="39920" x="11099800" y="5275263"/>
          <p14:tracePt t="39932" x="11269663" y="5392738"/>
          <p14:tracePt t="39934" x="11531600" y="5630863"/>
          <p14:tracePt t="39948" x="11726863" y="5859463"/>
          <p14:tracePt t="40236" x="11742738" y="5859463"/>
          <p14:tracePt t="40248" x="11836400" y="5842000"/>
          <p14:tracePt t="40265" x="12031663" y="5783263"/>
          <p14:tracePt t="40284" x="12174538" y="5765800"/>
          <p14:tracePt t="45333" x="12158663" y="6332538"/>
          <p14:tracePt t="45342" x="12057063" y="6332538"/>
          <p14:tracePt t="45357" x="11955463" y="6350000"/>
          <p14:tracePt t="45358" x="11861800" y="6392863"/>
          <p14:tracePt t="45368" x="11760200" y="6426200"/>
          <p14:tracePt t="45386" x="11641138" y="6484938"/>
          <p14:tracePt t="45395" x="11590338" y="6510338"/>
          <p14:tracePt t="45408" x="11506200" y="6545263"/>
          <p14:tracePt t="45427" x="11472863" y="6545263"/>
          <p14:tracePt t="45430" x="11463338" y="6561138"/>
          <p14:tracePt t="45694" x="11447463" y="6561138"/>
          <p14:tracePt t="45704" x="11336338" y="6561138"/>
          <p14:tracePt t="45715" x="11218863" y="6545263"/>
          <p14:tracePt t="45726" x="11074400" y="6510338"/>
          <p14:tracePt t="45738" x="10939463" y="6484938"/>
          <p14:tracePt t="45745" x="10609263" y="6426200"/>
          <p14:tracePt t="45746" x="10261600" y="6350000"/>
          <p14:tracePt t="45761" x="9863138" y="6256338"/>
          <p14:tracePt t="45763" x="9440863" y="6189663"/>
          <p14:tracePt t="45773" x="9024938" y="6113463"/>
          <p14:tracePt t="45787" x="8186738" y="5976938"/>
          <p14:tracePt t="45792" x="8008938" y="5943600"/>
          <p14:tracePt t="45810" x="7289800" y="5875338"/>
          <p14:tracePt t="45824" x="6992938" y="5824538"/>
          <p14:tracePt t="45837" x="6662738" y="5783263"/>
          <p14:tracePt t="45845" x="6502400" y="5748338"/>
          <p14:tracePt t="45858" x="6332538" y="5707063"/>
          <p14:tracePt t="45873" x="6248400" y="5681663"/>
          <p14:tracePt t="45877" x="6172200" y="5664200"/>
          <p14:tracePt t="45888" x="6138863" y="5630863"/>
          <p14:tracePt t="45895" x="6113463" y="5621338"/>
          <p14:tracePt t="46168" x="6096000" y="5621338"/>
          <p14:tracePt t="46180" x="6062663" y="5621338"/>
          <p14:tracePt t="46189" x="6053138" y="5621338"/>
          <p14:tracePt t="46202" x="6019800" y="5630863"/>
          <p14:tracePt t="46213" x="5994400" y="5630863"/>
          <p14:tracePt t="46214" x="5976938" y="5630863"/>
          <p14:tracePt t="46221" x="5961063" y="5630863"/>
          <p14:tracePt t="46230" x="5943600" y="5630863"/>
          <p14:tracePt t="46245" x="5918200" y="5630863"/>
          <p14:tracePt t="46246" x="5900738" y="5630863"/>
          <p14:tracePt t="46259" x="5884863" y="5630863"/>
          <p14:tracePt t="46260" x="5859463" y="5630863"/>
          <p14:tracePt t="46275" x="5824538" y="5630863"/>
          <p14:tracePt t="46277" x="5799138" y="5630863"/>
          <p14:tracePt t="46292" x="5748338" y="5630863"/>
          <p14:tracePt t="46293" x="5707063" y="5630863"/>
          <p14:tracePt t="46305" x="5646738" y="5630863"/>
          <p14:tracePt t="46315" x="5570538" y="5646738"/>
          <p14:tracePt t="46318" x="5494338" y="5646738"/>
          <p14:tracePt t="46332" x="5351463" y="5681663"/>
          <p14:tracePt t="46347" x="5257800" y="5681663"/>
          <p14:tracePt t="46355" x="5199063" y="5689600"/>
          <p14:tracePt t="46356" x="5173663" y="5689600"/>
          <p14:tracePt t="46366" x="5080000" y="5689600"/>
          <p14:tracePt t="46381" x="5037138" y="5689600"/>
          <p14:tracePt t="46389" x="4927600" y="5664200"/>
          <p14:tracePt t="46399" x="4884738" y="5646738"/>
          <p14:tracePt t="46413" x="4792663" y="5605463"/>
          <p14:tracePt t="46426" x="4767263" y="5588000"/>
          <p14:tracePt t="46441" x="4732338" y="5554663"/>
          <p14:tracePt t="46445" x="4706938" y="5545138"/>
          <p14:tracePt t="46447" x="4665663" y="5529263"/>
          <p14:tracePt t="46462" x="4605338" y="5486400"/>
          <p14:tracePt t="46477" x="4572000" y="5468938"/>
          <p14:tracePt t="46483" x="4538663" y="5453063"/>
          <p14:tracePt t="46484" x="4529138" y="5435600"/>
          <p14:tracePt t="46499" x="4513263" y="5435600"/>
          <p14:tracePt t="46502" x="4495800" y="5427663"/>
          <p14:tracePt t="46514" x="4478338" y="5410200"/>
          <p14:tracePt t="46533" x="4470400" y="5410200"/>
          <p14:tracePt t="46533" x="4470400" y="5392738"/>
          <p14:tracePt t="46587" x="4478338" y="5392738"/>
          <p14:tracePt t="46597" x="4495800" y="5392738"/>
          <p14:tracePt t="47217" x="4495800" y="5410200"/>
          <p14:tracePt t="47234" x="4495800" y="5427663"/>
          <p14:tracePt t="47246" x="4513263" y="5427663"/>
          <p14:tracePt t="47254" x="4513263" y="5435600"/>
          <p14:tracePt t="47270" x="4529138" y="5453063"/>
          <p14:tracePt t="47272" x="4538663" y="5468938"/>
          <p14:tracePt t="47301" x="4554538" y="5486400"/>
          <p14:tracePt t="47317" x="4572000" y="5494338"/>
          <p14:tracePt t="47318" x="4589463" y="5494338"/>
          <p14:tracePt t="47337" x="4589463" y="5511800"/>
          <p14:tracePt t="47352" x="4605338" y="5511800"/>
          <p14:tracePt t="47410" x="4605338" y="5494338"/>
          <p14:tracePt t="47426" x="4589463" y="5486400"/>
          <p14:tracePt t="47437" x="4572000" y="5468938"/>
          <p14:tracePt t="47448" x="4554538" y="5453063"/>
          <p14:tracePt t="47468" x="4495800" y="5427663"/>
          <p14:tracePt t="47470" x="4478338" y="5410200"/>
          <p14:tracePt t="47486" x="4419600" y="5376863"/>
          <p14:tracePt t="47501" x="4394200" y="5367338"/>
          <p14:tracePt t="47503" x="4360863" y="5351463"/>
          <p14:tracePt t="47516" x="4335463" y="5351463"/>
          <p14:tracePt t="47519" x="4300538" y="5334000"/>
          <p14:tracePt t="47536" x="4241800" y="5316538"/>
          <p14:tracePt t="47551" x="4224338" y="5316538"/>
          <p14:tracePt t="47553" x="4198938" y="5316538"/>
          <p14:tracePt t="47566" x="4183063" y="5300663"/>
          <p14:tracePt t="47567" x="4157663" y="5300663"/>
          <p14:tracePt t="47576" x="4140200" y="5300663"/>
          <p14:tracePt t="47591" x="4122738" y="5300663"/>
          <p14:tracePt t="47597" x="4106863" y="5300663"/>
          <p14:tracePt t="47609" x="4097338" y="5300663"/>
          <p14:tracePt t="47624" x="4081463" y="5316538"/>
          <p14:tracePt t="47639" x="4081463" y="5334000"/>
          <p14:tracePt t="47665" x="4081463" y="5351463"/>
          <p14:tracePt t="50250" x="4046538" y="5351463"/>
          <p14:tracePt t="50252" x="4030663" y="5351463"/>
          <p14:tracePt t="50265" x="4005263" y="5367338"/>
          <p14:tracePt t="50267" x="3987800" y="5367338"/>
          <p14:tracePt t="50285" x="3970338" y="5376863"/>
          <p14:tracePt t="50286" x="3962400" y="5376863"/>
          <p14:tracePt t="50297" x="3929063" y="5376863"/>
          <p14:tracePt t="50311" x="3911600" y="5376863"/>
          <p14:tracePt t="50315" x="3903663" y="5376863"/>
          <p14:tracePt t="50316" x="3868738" y="5376863"/>
          <p14:tracePt t="50328" x="3852863" y="5376863"/>
          <p14:tracePt t="50340" x="3827463" y="5376863"/>
          <p14:tracePt t="50341" x="3810000" y="5376863"/>
          <p14:tracePt t="50352" x="3776663" y="5376863"/>
          <p14:tracePt t="50363" x="3767138" y="5376863"/>
          <p14:tracePt t="50364" x="3751263" y="5376863"/>
          <p14:tracePt t="50373" x="3733800" y="5376863"/>
          <p14:tracePt t="50385" x="3716338" y="5376863"/>
          <p14:tracePt t="50395" x="3708400" y="5376863"/>
          <p14:tracePt t="50396" x="3690938" y="5376863"/>
          <p14:tracePt t="50419" x="3675063" y="5376863"/>
          <p14:tracePt t="50443" x="3675063" y="5367338"/>
          <p14:tracePt t="50460" x="3675063" y="5351463"/>
          <p14:tracePt t="51010" x="3675063" y="5367338"/>
          <p14:tracePt t="51026" x="3690938" y="5367338"/>
          <p14:tracePt t="51050" x="3690938" y="5376863"/>
          <p14:tracePt t="51098" x="3690938" y="5392738"/>
          <p14:tracePt t="51115" x="3708400" y="5392738"/>
          <p14:tracePt t="51126" x="3708400" y="5410200"/>
          <p14:tracePt t="51153" x="3708400" y="5427663"/>
          <p14:tracePt t="51167" x="3716338" y="5435600"/>
          <p14:tracePt t="51188" x="3716338" y="5453063"/>
          <p14:tracePt t="51201" x="3733800" y="5468938"/>
          <p14:tracePt t="51212" x="3733800" y="5486400"/>
          <p14:tracePt t="51223" x="3733800" y="5494338"/>
          <p14:tracePt t="51232" x="3751263" y="5494338"/>
          <p14:tracePt t="51241" x="3751263" y="5511800"/>
          <p14:tracePt t="51260" x="3751263" y="5529263"/>
          <p14:tracePt t="51261" x="3751263" y="5545138"/>
          <p14:tracePt t="51276" x="3767138" y="5554663"/>
          <p14:tracePt t="51286" x="3767138" y="5570538"/>
          <p14:tracePt t="51301" x="3767138" y="5588000"/>
          <p14:tracePt t="51303" x="3776663" y="5588000"/>
          <p14:tracePt t="51311" x="3776663" y="5605463"/>
          <p14:tracePt t="51329" x="3776663" y="5621338"/>
          <p14:tracePt t="51345" x="3776663" y="5630863"/>
          <p14:tracePt t="51352" x="3792538" y="5630863"/>
          <p14:tracePt t="51367" x="3792538" y="5646738"/>
          <p14:tracePt t="51391" x="3792538" y="5664200"/>
          <p14:tracePt t="51392" x="3810000" y="5664200"/>
          <p14:tracePt t="51401" x="3810000" y="5681663"/>
          <p14:tracePt t="51412" x="3827463" y="5681663"/>
          <p14:tracePt t="51427" x="3827463" y="5689600"/>
          <p14:tracePt t="51428" x="3852863" y="5689600"/>
          <p14:tracePt t="51429" x="3868738" y="5707063"/>
          <p14:tracePt t="51441" x="3903663" y="5707063"/>
          <p14:tracePt t="51454" x="3911600" y="5722938"/>
          <p14:tracePt t="51466" x="3962400" y="5722938"/>
          <p14:tracePt t="51480" x="3987800" y="5740400"/>
          <p14:tracePt t="51490" x="4021138" y="5740400"/>
          <p14:tracePt t="51491" x="4046538" y="5740400"/>
          <p14:tracePt t="51501" x="4081463" y="5740400"/>
          <p14:tracePt t="51512" x="4097338" y="5740400"/>
          <p14:tracePt t="51524" x="4122738" y="5740400"/>
          <p14:tracePt t="51525" x="4157663" y="5740400"/>
          <p14:tracePt t="51526" x="4165600" y="5722938"/>
          <p14:tracePt t="51543" x="4224338" y="5681663"/>
          <p14:tracePt t="51554" x="4259263" y="5646738"/>
          <p14:tracePt t="51568" x="4284663" y="5621338"/>
          <p14:tracePt t="51570" x="4318000" y="5588000"/>
          <p14:tracePt t="51585" x="4376738" y="5494338"/>
          <p14:tracePt t="51601" x="4437063" y="5410200"/>
          <p14:tracePt t="51618" x="4437063" y="5376863"/>
          <p14:tracePt t="51621" x="4470400" y="5334000"/>
          <p14:tracePt t="51633" x="4495800" y="5275263"/>
          <p14:tracePt t="51651" x="4529138" y="5199063"/>
          <p14:tracePt t="51666" x="4529138" y="5181600"/>
          <p14:tracePt t="51667" x="4529138" y="5173663"/>
          <p14:tracePt t="51680" x="4538663" y="5156200"/>
          <p14:tracePt t="51681" x="4538663" y="5122863"/>
          <p14:tracePt t="51692" x="4538663" y="5113338"/>
          <p14:tracePt t="51710" x="4538663" y="5097463"/>
          <p14:tracePt t="51711" x="4538663" y="5062538"/>
          <p14:tracePt t="51724" x="4529138" y="5046663"/>
          <p14:tracePt t="51732" x="4495800" y="5037138"/>
          <p14:tracePt t="51747" x="4478338" y="5003800"/>
          <p14:tracePt t="51749" x="4452938" y="4986338"/>
          <p14:tracePt t="51754" x="4437063" y="4978400"/>
          <p14:tracePt t="51769" x="4411663" y="4960938"/>
          <p14:tracePt t="51775" x="4394200" y="4960938"/>
          <p14:tracePt t="51791" x="4360863" y="4945063"/>
          <p14:tracePt t="51792" x="4335463" y="4927600"/>
          <p14:tracePt t="51811" x="4318000" y="4919663"/>
          <p14:tracePt t="51813" x="4300538" y="4919663"/>
          <p14:tracePt t="51822" x="4284663" y="4919663"/>
          <p14:tracePt t="51835" x="4275138" y="4902200"/>
          <p14:tracePt t="51849" x="4241800" y="4902200"/>
          <p14:tracePt t="51865" x="4224338" y="4902200"/>
          <p14:tracePt t="51879" x="4216400" y="4902200"/>
          <p14:tracePt t="51880" x="4198938" y="4902200"/>
          <p14:tracePt t="51900" x="4183063" y="4902200"/>
          <p14:tracePt t="51912" x="4183063" y="4919663"/>
          <p14:tracePt t="51924" x="4165600" y="4927600"/>
          <p14:tracePt t="51956" x="4165600" y="4945063"/>
          <p14:tracePt t="51966" x="4165600" y="4960938"/>
          <p14:tracePt t="51983" x="4165600" y="4978400"/>
          <p14:tracePt t="52087" x="4183063" y="4978400"/>
          <p14:tracePt t="52144" x="4198938" y="4978400"/>
          <p14:tracePt t="52232" x="4198938" y="4960938"/>
          <p14:tracePt t="52272" x="4198938" y="4945063"/>
          <p14:tracePt t="53486" x="4183063" y="4978400"/>
          <p14:tracePt t="53497" x="4183063" y="4986338"/>
          <p14:tracePt t="53510" x="4165600" y="4986338"/>
          <p14:tracePt t="53532" x="4165600" y="5003800"/>
          <p14:tracePt t="53545" x="4157663" y="5003800"/>
          <p14:tracePt t="53631" x="4165600" y="5003800"/>
          <p14:tracePt t="53641" x="4183063" y="4986338"/>
          <p14:tracePt t="53651" x="4216400" y="4960938"/>
          <p14:tracePt t="53669" x="4300538" y="4884738"/>
          <p14:tracePt t="53684" x="4335463" y="4859338"/>
          <p14:tracePt t="53686" x="4376738" y="4826000"/>
          <p14:tracePt t="53690" x="4394200" y="4792663"/>
          <p14:tracePt t="53708" x="4452938" y="4749800"/>
          <p14:tracePt t="53725" x="4478338" y="4724400"/>
          <p14:tracePt t="53735" x="4495800" y="4706938"/>
          <p14:tracePt t="53754" x="4495800" y="4691063"/>
          <p14:tracePt t="53784" x="4495800" y="4673600"/>
          <p14:tracePt t="53794" x="4478338" y="4673600"/>
          <p14:tracePt t="53803" x="4452938" y="4673600"/>
          <p14:tracePt t="53820" x="4419600" y="4665663"/>
          <p14:tracePt t="53821" x="4411663" y="4665663"/>
          <p14:tracePt t="53830" x="4360863" y="4665663"/>
          <p14:tracePt t="53845" x="4300538" y="4648200"/>
          <p14:tracePt t="53849" x="4275138" y="4648200"/>
          <p14:tracePt t="53867" x="4241800" y="4648200"/>
          <p14:tracePt t="53868" x="4216400" y="4630738"/>
          <p14:tracePt t="53876" x="4183063" y="4630738"/>
          <p14:tracePt t="53893" x="4165600" y="4630738"/>
          <p14:tracePt t="53899" x="4157663" y="4630738"/>
          <p14:tracePt t="53900" x="4122738" y="4630738"/>
          <p14:tracePt t="53907" x="4106863" y="4630738"/>
          <p14:tracePt t="53921" x="4097338" y="4630738"/>
          <p14:tracePt t="53931" x="4081463" y="4630738"/>
          <p14:tracePt t="53935" x="4064000" y="4630738"/>
          <p14:tracePt t="53958" x="4030663" y="4630738"/>
          <p14:tracePt t="53979" x="4021138" y="4630738"/>
          <p14:tracePt t="54066" x="4021138" y="4648200"/>
          <p14:tracePt t="54178" x="4005263" y="4648200"/>
          <p14:tracePt t="54194" x="3987800" y="4648200"/>
          <p14:tracePt t="54211" x="3970338" y="4648200"/>
          <p14:tracePt t="54227" x="3962400" y="4648200"/>
          <p14:tracePt t="54242" x="3944938" y="4648200"/>
          <p14:tracePt t="54259" x="3929063" y="4648200"/>
          <p14:tracePt t="54275" x="3911600" y="4648200"/>
          <p14:tracePt t="54291" x="3903663" y="4648200"/>
          <p14:tracePt t="54309" x="3886200" y="4630738"/>
          <p14:tracePt t="54339" x="3868738" y="4630738"/>
          <p14:tracePt t="54363" x="3868738" y="4614863"/>
          <p14:tracePt t="54379" x="3852863" y="4614863"/>
          <p14:tracePt t="54930" x="3868738" y="4614863"/>
          <p14:tracePt t="54940" x="3886200" y="4614863"/>
          <p14:tracePt t="54962" x="3903663" y="4614863"/>
          <p14:tracePt t="54992" x="3911600" y="4605338"/>
          <p14:tracePt t="54995" x="3929063" y="4605338"/>
          <p14:tracePt t="55043" x="3944938" y="4605338"/>
          <p14:tracePt t="55436" x="3944938" y="4589463"/>
          <p14:tracePt t="55550" x="3944938" y="4572000"/>
          <p14:tracePt t="55605" x="3944938" y="4554538"/>
          <p14:tracePt t="55742" x="3944938" y="4538663"/>
          <p14:tracePt t="55878" x="3944938" y="4529138"/>
          <p14:tracePt t="56079" x="3944938" y="4513263"/>
          <p14:tracePt t="57719" x="3944938" y="4495800"/>
          <p14:tracePt t="57730" x="3944938" y="4478338"/>
          <p14:tracePt t="57740" x="3962400" y="4470400"/>
          <p14:tracePt t="57757" x="3970338" y="4452938"/>
          <p14:tracePt t="57760" x="3987800" y="4419600"/>
          <p14:tracePt t="57761" x="4005263" y="4411663"/>
          <p14:tracePt t="57777" x="4021138" y="4394200"/>
          <p14:tracePt t="57782" x="4030663" y="4376738"/>
          <p14:tracePt t="57794" x="4046538" y="4360863"/>
          <p14:tracePt t="57796" x="4064000" y="4360863"/>
          <p14:tracePt t="57809" x="4081463" y="4351338"/>
          <p14:tracePt t="57810" x="4081463" y="4335463"/>
          <p14:tracePt t="57828" x="4097338" y="4335463"/>
          <p14:tracePt t="57831" x="4097338" y="4318000"/>
          <p14:tracePt t="57840" x="4106863" y="4318000"/>
          <p14:tracePt t="57854" x="4122738" y="4318000"/>
          <p14:tracePt t="57865" x="4122738" y="4300538"/>
          <p14:tracePt t="57867" x="4140200" y="4300538"/>
          <p14:tracePt t="57890" x="4157663" y="4300538"/>
          <p14:tracePt t="57906" x="4157663" y="4284663"/>
          <p14:tracePt t="57961" x="4157663" y="4275138"/>
          <p14:tracePt t="60818" x="4183063" y="4224338"/>
          <p14:tracePt t="60824" x="4300538" y="4097338"/>
          <p14:tracePt t="60828" x="4360863" y="4021138"/>
          <p14:tracePt t="60852" x="4419600" y="3962400"/>
          <p14:tracePt t="60855" x="4529138" y="3792538"/>
          <p14:tracePt t="60870" x="4572000" y="3733800"/>
          <p14:tracePt t="60873" x="4589463" y="3675063"/>
          <p14:tracePt t="60877" x="4614863" y="3632200"/>
          <p14:tracePt t="60896" x="4630738" y="3598863"/>
          <p14:tracePt t="60898" x="4706938" y="3479800"/>
          <p14:tracePt t="60910" x="4724400" y="3454400"/>
          <p14:tracePt t="60923" x="4732338" y="3421063"/>
          <p14:tracePt t="60930" x="4732338" y="3403600"/>
          <p14:tracePt t="60931" x="4732338" y="3360738"/>
          <p14:tracePt t="60946" x="4732338" y="3335338"/>
          <p14:tracePt t="60956" x="4691063" y="3319463"/>
          <p14:tracePt t="60968" x="4665663" y="3302000"/>
          <p14:tracePt t="60970" x="4554538" y="3284538"/>
          <p14:tracePt t="60987" x="4452938" y="3284538"/>
          <p14:tracePt t="60992" x="4241800" y="3284538"/>
          <p14:tracePt t="60993" x="4122738" y="3319463"/>
          <p14:tracePt t="61003" x="3776663" y="3462338"/>
          <p14:tracePt t="61020" x="3513138" y="3598863"/>
          <p14:tracePt t="61021" x="3200400" y="3792538"/>
          <p14:tracePt t="61031" x="2887663" y="4030663"/>
          <p14:tracePt t="61036" x="2557463" y="4300538"/>
          <p14:tracePt t="61044" x="2405063" y="4437063"/>
          <p14:tracePt t="61064" x="2151063" y="4673600"/>
          <p14:tracePt t="61065" x="1820863" y="5021263"/>
          <p14:tracePt t="61078" x="1658938" y="5173663"/>
          <p14:tracePt t="61080" x="1541463" y="5316538"/>
          <p14:tracePt t="61094" x="1506538" y="5367338"/>
          <p14:tracePt t="61106" x="1430338" y="5453063"/>
          <p14:tracePt t="61113" x="1371600" y="5545138"/>
          <p14:tracePt t="61114" x="1363663" y="5588000"/>
          <p14:tracePt t="61127" x="1328738" y="5630863"/>
          <p14:tracePt t="61138" x="1312863" y="5707063"/>
          <p14:tracePt t="61145" x="1312863" y="5748338"/>
          <p14:tracePt t="61146" x="1312863" y="5799138"/>
          <p14:tracePt t="61154" x="1312863" y="5842000"/>
          <p14:tracePt t="61167" x="1312863" y="5900738"/>
          <p14:tracePt t="61181" x="1346200" y="5943600"/>
          <p14:tracePt t="61182" x="1371600" y="6037263"/>
          <p14:tracePt t="61197" x="1422400" y="6096000"/>
          <p14:tracePt t="61198" x="1447800" y="6154738"/>
          <p14:tracePt t="61212" x="1490663" y="6215063"/>
          <p14:tracePt t="61214" x="1541463" y="6273800"/>
          <p14:tracePt t="61229" x="1566863" y="6291263"/>
          <p14:tracePt t="61232" x="1600200" y="6332538"/>
          <p14:tracePt t="61243" x="1643063" y="6367463"/>
          <p14:tracePt t="61247" x="1676400" y="6383338"/>
          <p14:tracePt t="61258" x="1701800" y="6408738"/>
          <p14:tracePt t="61277" x="1744663" y="6426200"/>
          <p14:tracePt t="61289" x="1795463" y="6443663"/>
          <p14:tracePt t="61301" x="1811338" y="6451600"/>
          <p14:tracePt t="61310" x="1836738" y="6451600"/>
          <p14:tracePt t="61319" x="1871663" y="6451600"/>
          <p14:tracePt t="61335" x="1912938" y="6451600"/>
          <p14:tracePt t="61348" x="1955800" y="6451600"/>
          <p14:tracePt t="61363" x="1989138" y="6451600"/>
          <p14:tracePt t="61364" x="1998663" y="6469063"/>
          <p14:tracePt t="61372" x="2032000" y="6469063"/>
          <p14:tracePt t="61386" x="2065338" y="6469063"/>
          <p14:tracePt t="61389" x="2074863" y="6484938"/>
          <p14:tracePt t="61397" x="2108200" y="6484938"/>
          <p14:tracePt t="61413" x="2125663" y="6502400"/>
          <p14:tracePt t="61422" x="2133600" y="6510338"/>
          <p14:tracePt t="61436" x="2133600" y="6527800"/>
          <p14:tracePt t="61460" x="2133600" y="6545263"/>
          <p14:tracePt t="61476" x="2125663" y="6561138"/>
          <p14:tracePt t="61477" x="2090738" y="6570663"/>
          <p14:tracePt t="61487" x="2074863" y="6586538"/>
          <p14:tracePt t="61503" x="2032000" y="6621463"/>
          <p14:tracePt t="61514" x="1998663" y="6646863"/>
          <p14:tracePt t="61527" x="1998663" y="6662738"/>
          <p14:tracePt t="61530" x="1989138" y="6697663"/>
          <p14:tracePt t="61542" x="1973263" y="6723063"/>
          <p14:tracePt t="61547" x="1938338" y="6756400"/>
          <p14:tracePt t="61558" x="1938338" y="6764338"/>
          <p14:tracePt t="61565" x="1912938" y="6815138"/>
          <p14:tracePt t="61579" x="1912938" y="6824663"/>
          <p14:tracePt t="61581" x="1897063" y="6840538"/>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 name="Picture 10">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TextBox 20">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3" name="Rectangle 22">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7" name="Picture 26">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9" name="Rectangle 28">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FB931B-2C14-6056-A5B5-B4DA18914F78}"/>
              </a:ext>
            </a:extLst>
          </p:cNvPr>
          <p:cNvSpPr>
            <a:spLocks noGrp="1"/>
          </p:cNvSpPr>
          <p:nvPr>
            <p:ph type="title"/>
          </p:nvPr>
        </p:nvSpPr>
        <p:spPr>
          <a:xfrm>
            <a:off x="1526042" y="5554196"/>
            <a:ext cx="8445357" cy="883524"/>
          </a:xfrm>
        </p:spPr>
        <p:txBody>
          <a:bodyPr vert="horz" lIns="91440" tIns="45720" rIns="91440" bIns="45720" rtlCol="0" anchor="t">
            <a:normAutofit/>
          </a:bodyPr>
          <a:lstStyle/>
          <a:p>
            <a:r>
              <a:rPr lang="en-US" sz="4800" b="1" dirty="0"/>
              <a:t>Housing Data from HUD.gov</a:t>
            </a:r>
          </a:p>
        </p:txBody>
      </p:sp>
      <p:sp>
        <p:nvSpPr>
          <p:cNvPr id="33" name="Rectangle 32">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82796765-0C05-56BF-4CB1-A7886A468306}"/>
              </a:ext>
            </a:extLst>
          </p:cNvPr>
          <p:cNvPicPr>
            <a:picLocks noGrp="1" noChangeAspect="1"/>
          </p:cNvPicPr>
          <p:nvPr>
            <p:ph idx="1"/>
          </p:nvPr>
        </p:nvPicPr>
        <p:blipFill rotWithShape="1">
          <a:blip r:embed="rId8"/>
          <a:srcRect l="74226" t="135" r="55" b="-2223"/>
          <a:stretch/>
        </p:blipFill>
        <p:spPr>
          <a:xfrm>
            <a:off x="922969" y="507382"/>
            <a:ext cx="3345069" cy="4846290"/>
          </a:xfrm>
          <a:prstGeom prst="rect">
            <a:avLst/>
          </a:prstGeom>
          <a:ln>
            <a:solidFill>
              <a:schemeClr val="accent6"/>
            </a:solidFill>
          </a:ln>
        </p:spPr>
      </p:pic>
      <p:sp>
        <p:nvSpPr>
          <p:cNvPr id="35" name="Rectangle 34">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FDBC7C0-5099-58F3-1DD7-E499AB6A572E}"/>
              </a:ext>
            </a:extLst>
          </p:cNvPr>
          <p:cNvSpPr/>
          <p:nvPr/>
        </p:nvSpPr>
        <p:spPr>
          <a:xfrm>
            <a:off x="3052124" y="523092"/>
            <a:ext cx="596347" cy="34573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7" name="TextBox 5">
            <a:extLst>
              <a:ext uri="{FF2B5EF4-FFF2-40B4-BE49-F238E27FC236}">
                <a16:creationId xmlns:a16="http://schemas.microsoft.com/office/drawing/2014/main" id="{12B458B9-784F-3678-BDF8-1FBCB2D45A9F}"/>
              </a:ext>
            </a:extLst>
          </p:cNvPr>
          <p:cNvGraphicFramePr/>
          <p:nvPr>
            <p:extLst>
              <p:ext uri="{D42A27DB-BD31-4B8C-83A1-F6EECF244321}">
                <p14:modId xmlns:p14="http://schemas.microsoft.com/office/powerpoint/2010/main" val="2705666114"/>
              </p:ext>
            </p:extLst>
          </p:nvPr>
        </p:nvGraphicFramePr>
        <p:xfrm>
          <a:off x="5187181" y="252871"/>
          <a:ext cx="5703324" cy="535531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8" name="Audio 17">
            <a:hlinkClick r:id="" action="ppaction://media"/>
            <a:extLst>
              <a:ext uri="{FF2B5EF4-FFF2-40B4-BE49-F238E27FC236}">
                <a16:creationId xmlns:a16="http://schemas.microsoft.com/office/drawing/2014/main" id="{D8680D44-DC20-9D58-5D3F-2987E6D6A32B}"/>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89927898"/>
      </p:ext>
    </p:extLst>
  </p:cSld>
  <p:clrMapOvr>
    <a:masterClrMapping/>
  </p:clrMapOvr>
  <mc:AlternateContent xmlns:mc="http://schemas.openxmlformats.org/markup-compatibility/2006" xmlns:p14="http://schemas.microsoft.com/office/powerpoint/2010/main">
    <mc:Choice Requires="p14">
      <p:transition spd="slow" p14:dur="2000" advTm="61381"/>
    </mc:Choice>
    <mc:Fallback xmlns="">
      <p:transition spd="slow" advTm="61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extLst>
    <p:ext uri="{3A86A75C-4F4B-4683-9AE1-C65F6400EC91}">
      <p14:laserTraceLst xmlns:p14="http://schemas.microsoft.com/office/powerpoint/2010/main">
        <p14:tracePtLst>
          <p14:tracePt t="444" x="1879600" y="6799263"/>
          <p14:tracePt t="453" x="1879600" y="6697663"/>
          <p14:tracePt t="468" x="1879600" y="6383338"/>
          <p14:tracePt t="481" x="1879600" y="6062663"/>
          <p14:tracePt t="489" x="1930400" y="5783263"/>
          <p14:tracePt t="503" x="2049463" y="5173663"/>
          <p14:tracePt t="511" x="2125663" y="4808538"/>
          <p14:tracePt t="519" x="2166938" y="4665663"/>
          <p14:tracePt t="534" x="2227263" y="4335463"/>
          <p14:tracePt t="537" x="2303463" y="4064000"/>
          <p14:tracePt t="550" x="2328863" y="3962400"/>
          <p14:tracePt t="551" x="2387600" y="3751263"/>
          <p14:tracePt t="565" x="2438400" y="3573463"/>
          <p14:tracePt t="568" x="2522538" y="3268663"/>
          <p14:tracePt t="581" x="2573338" y="3124200"/>
          <p14:tracePt t="584" x="2633663" y="2971800"/>
          <p14:tracePt t="596" x="2659063" y="2895600"/>
          <p14:tracePt t="598" x="2760663" y="2674938"/>
          <p14:tracePt t="614" x="2852738" y="2463800"/>
          <p14:tracePt t="632" x="2895600" y="2344738"/>
          <p14:tracePt t="634" x="2954338" y="2243138"/>
          <p14:tracePt t="646" x="2971800" y="2192338"/>
          <p14:tracePt t="649" x="3005138" y="2125663"/>
          <p14:tracePt t="653" x="3014663" y="2074863"/>
          <p14:tracePt t="669" x="3014663" y="2032000"/>
          <p14:tracePt t="674" x="3030538" y="1998663"/>
          <p14:tracePt t="688" x="3048000" y="1955800"/>
          <p14:tracePt t="702" x="3048000" y="1938338"/>
          <p14:tracePt t="993" x="3048000" y="1930400"/>
          <p14:tracePt t="1003" x="3081338" y="1912938"/>
          <p14:tracePt t="1014" x="3124200" y="1879600"/>
          <p14:tracePt t="1029" x="3259138" y="1778000"/>
          <p14:tracePt t="1044" x="3335338" y="1701800"/>
          <p14:tracePt t="1050" x="3462338" y="1566863"/>
          <p14:tracePt t="1065" x="3513138" y="1524000"/>
          <p14:tracePt t="1067" x="3614738" y="1430338"/>
          <p14:tracePt t="1068" x="3708400" y="1346200"/>
          <p14:tracePt t="1087" x="3810000" y="1236663"/>
          <p14:tracePt t="1100" x="3852863" y="1193800"/>
          <p14:tracePt t="1102" x="3903663" y="1135063"/>
          <p14:tracePt t="1117" x="3929063" y="1074738"/>
          <p14:tracePt t="1137" x="3944938" y="1058863"/>
          <p14:tracePt t="1138" x="3944938" y="1049338"/>
          <p14:tracePt t="1139" x="3962400" y="1049338"/>
          <p14:tracePt t="1151" x="3962400" y="1033463"/>
          <p14:tracePt t="1164" x="3962400" y="1016000"/>
          <p14:tracePt t="1175" x="3962400" y="998538"/>
          <p14:tracePt t="1200" x="3962400" y="982663"/>
          <p14:tracePt t="1203" x="3944938" y="973138"/>
          <p14:tracePt t="1215" x="3929063" y="957263"/>
          <p14:tracePt t="1227" x="3911600" y="939800"/>
          <p14:tracePt t="1233" x="3903663" y="939800"/>
          <p14:tracePt t="1248" x="3868738" y="914400"/>
          <p14:tracePt t="1259" x="3843338" y="914400"/>
          <p14:tracePt t="1263" x="3827463" y="896938"/>
          <p14:tracePt t="1276" x="3792538" y="896938"/>
          <p14:tracePt t="1282" x="3776663" y="896938"/>
          <p14:tracePt t="1297" x="3716338" y="896938"/>
          <p14:tracePt t="1299" x="3690938" y="896938"/>
          <p14:tracePt t="1315" x="3657600" y="922338"/>
          <p14:tracePt t="1316" x="3614738" y="957263"/>
          <p14:tracePt t="1335" x="3573463" y="998538"/>
          <p14:tracePt t="1336" x="3538538" y="1049338"/>
          <p14:tracePt t="1351" x="3497263" y="1074738"/>
          <p14:tracePt t="1354" x="3454400" y="1135063"/>
          <p14:tracePt t="1368" x="3403600" y="1176338"/>
          <p14:tracePt t="1372" x="3378200" y="1227138"/>
          <p14:tracePt t="1373" x="3344863" y="1270000"/>
          <p14:tracePt t="1391" x="3302000" y="1346200"/>
          <p14:tracePt t="1407" x="3259138" y="1430338"/>
          <p14:tracePt t="1422" x="3243263" y="1506538"/>
          <p14:tracePt t="1426" x="3225800" y="1557338"/>
          <p14:tracePt t="1439" x="3208338" y="1617663"/>
          <p14:tracePt t="1441" x="3200400" y="1658938"/>
          <p14:tracePt t="1459" x="3182938" y="1735138"/>
          <p14:tracePt t="1465" x="3182938" y="1811338"/>
          <p14:tracePt t="1481" x="3182938" y="1879600"/>
          <p14:tracePt t="1482" x="3167063" y="2065338"/>
          <p14:tracePt t="1495" x="3167063" y="2166938"/>
          <p14:tracePt t="1501" x="3167063" y="2268538"/>
          <p14:tracePt t="1503" x="3167063" y="2362200"/>
          <p14:tracePt t="1516" x="3167063" y="2438400"/>
          <p14:tracePt t="1517" x="3167063" y="2506663"/>
          <p14:tracePt t="1528" x="3167063" y="2598738"/>
          <p14:tracePt t="1537" x="3182938" y="2674938"/>
          <p14:tracePt t="1552" x="3200400" y="2735263"/>
          <p14:tracePt t="1555" x="3208338" y="2794000"/>
          <p14:tracePt t="1567" x="3225800" y="2852738"/>
          <p14:tracePt t="1569" x="3259138" y="2913063"/>
          <p14:tracePt t="1585" x="3268663" y="2971800"/>
          <p14:tracePt t="1588" x="3302000" y="3014663"/>
          <p14:tracePt t="1592" x="3335338" y="3090863"/>
          <p14:tracePt t="1607" x="3378200" y="3200400"/>
          <p14:tracePt t="1624" x="3436938" y="3302000"/>
          <p14:tracePt t="1635" x="3462338" y="3360738"/>
          <p14:tracePt t="1640" x="3479800" y="3403600"/>
          <p14:tracePt t="1656" x="3513138" y="3454400"/>
          <p14:tracePt t="1659" x="3522663" y="3479800"/>
          <p14:tracePt t="1675" x="3573463" y="3556000"/>
          <p14:tracePt t="1687" x="3589338" y="3589338"/>
          <p14:tracePt t="1690" x="3598863" y="3614738"/>
          <p14:tracePt t="1704" x="3614738" y="3632200"/>
          <p14:tracePt t="1709" x="3632200" y="3657600"/>
          <p14:tracePt t="1721" x="3649663" y="3675063"/>
          <p14:tracePt t="1723" x="3649663" y="3690938"/>
          <p14:tracePt t="1742" x="3657600" y="3708400"/>
          <p14:tracePt t="1745" x="3675063" y="3716338"/>
          <p14:tracePt t="1762" x="3690938" y="3733800"/>
          <p14:tracePt t="1787" x="3708400" y="3733800"/>
          <p14:tracePt t="1799" x="3708400" y="3751263"/>
          <p14:tracePt t="1811" x="3716338" y="3751263"/>
          <p14:tracePt t="1820" x="3733800" y="3751263"/>
          <p14:tracePt t="1838" x="3751263" y="3751263"/>
          <p14:tracePt t="1838" x="3767138" y="3751263"/>
          <p14:tracePt t="1852" x="3776663" y="3751263"/>
          <p14:tracePt t="1860" x="3792538" y="3751263"/>
          <p14:tracePt t="1873" x="3810000" y="3751263"/>
          <p14:tracePt t="1881" x="3827463" y="3751263"/>
          <p14:tracePt t="1882" x="3868738" y="3751263"/>
          <p14:tracePt t="1890" x="3886200" y="3751263"/>
          <p14:tracePt t="1900" x="3911600" y="3751263"/>
          <p14:tracePt t="1907" x="3962400" y="3751263"/>
          <p14:tracePt t="1920" x="3970338" y="3751263"/>
          <p14:tracePt t="1921" x="4005263" y="3751263"/>
          <p14:tracePt t="1934" x="4030663" y="3751263"/>
          <p14:tracePt t="1935" x="4081463" y="3767138"/>
          <p14:tracePt t="1945" x="4097338" y="3792538"/>
          <p14:tracePt t="1961" x="4122738" y="3903663"/>
          <p14:tracePt t="1975" x="4140200" y="3987800"/>
          <p14:tracePt t="1982" x="4140200" y="4097338"/>
          <p14:tracePt t="2248" x="4157663" y="4106863"/>
          <p14:tracePt t="2258" x="4183063" y="4157663"/>
          <p14:tracePt t="2277" x="4216400" y="4183063"/>
          <p14:tracePt t="2278" x="4241800" y="4198938"/>
          <p14:tracePt t="2294" x="4284663" y="4224338"/>
          <p14:tracePt t="2301" x="4335463" y="4241800"/>
          <p14:tracePt t="2302" x="4419600" y="4275138"/>
          <p14:tracePt t="2316" x="4478338" y="4284663"/>
          <p14:tracePt t="2322" x="4572000" y="4300538"/>
          <p14:tracePt t="2323" x="4673600" y="4300538"/>
          <p14:tracePt t="2338" x="4792663" y="4318000"/>
          <p14:tracePt t="2341" x="4919663" y="4318000"/>
          <p14:tracePt t="2355" x="5021263" y="4318000"/>
          <p14:tracePt t="2358" x="5138738" y="4318000"/>
          <p14:tracePt t="2365" x="5257800" y="4318000"/>
          <p14:tracePt t="2382" x="5435600" y="4259263"/>
          <p14:tracePt t="2385" x="5545138" y="4216400"/>
          <p14:tracePt t="2386" x="5689600" y="4140200"/>
          <p14:tracePt t="2405" x="5842000" y="4064000"/>
          <p14:tracePt t="2406" x="5976938" y="3970338"/>
          <p14:tracePt t="2420" x="6138863" y="3868738"/>
          <p14:tracePt t="2421" x="6307138" y="3751263"/>
          <p14:tracePt t="2439" x="6484938" y="3614738"/>
          <p14:tracePt t="2444" x="6637338" y="3497263"/>
          <p14:tracePt t="2445" x="6705600" y="3436938"/>
          <p14:tracePt t="2462" x="6959600" y="3208338"/>
          <p14:tracePt t="2477" x="7154863" y="3014663"/>
          <p14:tracePt t="2491" x="7246938" y="2928938"/>
          <p14:tracePt t="2494" x="7323138" y="2852738"/>
          <p14:tracePt t="2509" x="7399338" y="2776538"/>
          <p14:tracePt t="2511" x="7467600" y="2700338"/>
          <p14:tracePt t="2526" x="7543800" y="2633663"/>
          <p14:tracePt t="2528" x="7602538" y="2557463"/>
          <p14:tracePt t="2535" x="7696200" y="2497138"/>
          <p14:tracePt t="2552" x="7815263" y="2387600"/>
          <p14:tracePt t="2554" x="7831138" y="2379663"/>
          <p14:tracePt t="2578" x="7916863" y="2303463"/>
          <p14:tracePt t="2583" x="7950200" y="2252663"/>
          <p14:tracePt t="2597" x="7967663" y="2243138"/>
          <p14:tracePt t="2604" x="7975600" y="2209800"/>
          <p14:tracePt t="2619" x="8008938" y="2184400"/>
          <p14:tracePt t="2620" x="8026400" y="2125663"/>
          <p14:tracePt t="2639" x="8051800" y="2032000"/>
          <p14:tracePt t="2653" x="8051800" y="1998663"/>
          <p14:tracePt t="2655" x="8069263" y="1955800"/>
          <p14:tracePt t="2671" x="8085138" y="1930400"/>
          <p14:tracePt t="2675" x="8094663" y="1897063"/>
          <p14:tracePt t="2676" x="8110538" y="1871663"/>
          <p14:tracePt t="2694" x="8161338" y="1820863"/>
          <p14:tracePt t="2703" x="8170863" y="1811338"/>
          <p14:tracePt t="2718" x="8186738" y="1795463"/>
          <p14:tracePt t="2721" x="8221663" y="1795463"/>
          <p14:tracePt t="2732" x="8229600" y="1795463"/>
          <p14:tracePt t="2739" x="8247063" y="1795463"/>
          <p14:tracePt t="2740" x="8280400" y="1795463"/>
          <p14:tracePt t="2748" x="8305800" y="1795463"/>
          <p14:tracePt t="2760" x="8323263" y="1811338"/>
          <p14:tracePt t="2776" x="8348663" y="1836738"/>
          <p14:tracePt t="2779" x="8382000" y="1879600"/>
          <p14:tracePt t="2780" x="8415338" y="1930400"/>
          <p14:tracePt t="2797" x="8424863" y="1989138"/>
          <p14:tracePt t="2799" x="8440738" y="1998663"/>
          <p14:tracePt t="2804" x="8458200" y="2049463"/>
          <p14:tracePt t="2823" x="8501063" y="2108200"/>
          <p14:tracePt t="2837" x="8534400" y="2151063"/>
          <p14:tracePt t="2856" x="8559800" y="2151063"/>
          <p14:tracePt t="2858" x="8577263" y="2166938"/>
          <p14:tracePt t="2860" x="8593138" y="2166938"/>
          <p14:tracePt t="2871" x="8602663" y="2166938"/>
          <p14:tracePt t="2888" x="8618538" y="2166938"/>
          <p14:tracePt t="2889" x="8636000" y="2166938"/>
          <p14:tracePt t="2896" x="8653463" y="2166938"/>
          <p14:tracePt t="2910" x="8678863" y="2166938"/>
          <p14:tracePt t="2919" x="8712200" y="2166938"/>
          <p14:tracePt t="2928" x="8729663" y="2166938"/>
          <p14:tracePt t="2938" x="8737600" y="2166938"/>
          <p14:tracePt t="2951" x="8755063" y="2166938"/>
          <p14:tracePt t="3212" x="8770938" y="2166938"/>
          <p14:tracePt t="3223" x="8796338" y="2166938"/>
          <p14:tracePt t="3233" x="8831263" y="2151063"/>
          <p14:tracePt t="3250" x="8856663" y="2151063"/>
          <p14:tracePt t="3256" x="8923338" y="2151063"/>
          <p14:tracePt t="3257" x="8966200" y="2151063"/>
          <p14:tracePt t="3270" x="9024938" y="2151063"/>
          <p14:tracePt t="3272" x="9101138" y="2151063"/>
          <p14:tracePt t="3287" x="9161463" y="2151063"/>
          <p14:tracePt t="3289" x="9220200" y="2151063"/>
          <p14:tracePt t="3304" x="9296400" y="2166938"/>
          <p14:tracePt t="3320" x="9339263" y="2184400"/>
          <p14:tracePt t="3322" x="9380538" y="2192338"/>
          <p14:tracePt t="3350" x="9440863" y="2227263"/>
          <p14:tracePt t="3351" x="9440863" y="2243138"/>
          <p14:tracePt t="3391" x="9456738" y="2243138"/>
          <p14:tracePt t="3392" x="9474200" y="2252663"/>
          <p14:tracePt t="3454" x="9474200" y="2268538"/>
          <p14:tracePt t="3494" x="9474200" y="2286000"/>
          <p14:tracePt t="3510" x="9456738" y="2286000"/>
          <p14:tracePt t="3526" x="9440863" y="2303463"/>
          <p14:tracePt t="3538" x="9431338" y="2303463"/>
          <p14:tracePt t="3553" x="9415463" y="2303463"/>
          <p14:tracePt t="3570" x="9398000" y="2319338"/>
          <p14:tracePt t="3571" x="9380538" y="2319338"/>
          <p14:tracePt t="3586" x="9364663" y="2319338"/>
          <p14:tracePt t="3588" x="9355138" y="2328863"/>
          <p14:tracePt t="3603" x="9339263" y="2328863"/>
          <p14:tracePt t="3605" x="9321800" y="2328863"/>
          <p14:tracePt t="3612" x="9304338" y="2328863"/>
          <p14:tracePt t="3628" x="9296400" y="2328863"/>
          <p14:tracePt t="3649" x="9278938" y="2328863"/>
          <p14:tracePt t="3659" x="9263063" y="2328863"/>
          <p14:tracePt t="3682" x="9245600" y="2328863"/>
          <p14:tracePt t="3695" x="9237663" y="2328863"/>
          <p14:tracePt t="3716" x="9220200" y="2328863"/>
          <p14:tracePt t="3720" x="9202738" y="2328863"/>
          <p14:tracePt t="3735" x="9186863" y="2328863"/>
          <p14:tracePt t="3751" x="9177338" y="2328863"/>
          <p14:tracePt t="3767" x="9161463" y="2328863"/>
          <p14:tracePt t="3793" x="9144000" y="2328863"/>
          <p14:tracePt t="3817" x="9126538" y="2328863"/>
          <p14:tracePt t="3833" x="9110663" y="2328863"/>
          <p14:tracePt t="3856" x="9101138" y="2328863"/>
          <p14:tracePt t="3892" x="9085263" y="2328863"/>
          <p14:tracePt t="3919" x="9067800" y="2328863"/>
          <p14:tracePt t="3934" x="9067800" y="2344738"/>
          <p14:tracePt t="3936" x="9050338" y="2344738"/>
          <p14:tracePt t="3938" x="9042400" y="2362200"/>
          <p14:tracePt t="3950" x="9024938" y="2362200"/>
          <p14:tracePt t="3961" x="8991600" y="2379663"/>
          <p14:tracePt t="3964" x="8983663" y="2387600"/>
          <p14:tracePt t="3987" x="8932863" y="2405063"/>
          <p14:tracePt t="3988" x="8907463" y="2420938"/>
          <p14:tracePt t="4005" x="8872538" y="2438400"/>
          <p14:tracePt t="4019" x="8856663" y="2446338"/>
          <p14:tracePt t="4036" x="8847138" y="2463800"/>
          <p14:tracePt t="4052" x="8831263" y="2463800"/>
          <p14:tracePt t="4071" x="8813800" y="2481263"/>
          <p14:tracePt t="4073" x="8796338" y="2497138"/>
          <p14:tracePt t="4088" x="8796338" y="2506663"/>
          <p14:tracePt t="4101" x="8788400" y="2522538"/>
          <p14:tracePt t="4114" x="8770938" y="2522538"/>
          <p14:tracePt t="4120" x="8755063" y="2540000"/>
          <p14:tracePt t="4130" x="8755063" y="2557463"/>
          <p14:tracePt t="4136" x="8737600" y="2573338"/>
          <p14:tracePt t="4160" x="8737600" y="2582863"/>
          <p14:tracePt t="4191" x="8737600" y="2598738"/>
          <p14:tracePt t="4220" x="8737600" y="2616200"/>
          <p14:tracePt t="5388" x="8788400" y="2616200"/>
          <p14:tracePt t="5399" x="8831263" y="2616200"/>
          <p14:tracePt t="5414" x="8923338" y="2582863"/>
          <p14:tracePt t="5429" x="8983663" y="2573338"/>
          <p14:tracePt t="5432" x="9042400" y="2540000"/>
          <p14:tracePt t="5449" x="9161463" y="2506663"/>
          <p14:tracePt t="5452" x="9263063" y="2497138"/>
          <p14:tracePt t="5472" x="9355138" y="2463800"/>
          <p14:tracePt t="5474" x="9474200" y="2446338"/>
          <p14:tracePt t="5476" x="9532938" y="2446338"/>
          <p14:tracePt t="5493" x="9593263" y="2446338"/>
          <p14:tracePt t="5496" x="9618663" y="2446338"/>
          <p14:tracePt t="5508" x="9634538" y="2446338"/>
          <p14:tracePt t="5517" x="9669463" y="2446338"/>
          <p14:tracePt t="5532" x="9685338" y="2446338"/>
          <p14:tracePt t="5556" x="9694863" y="2446338"/>
          <p14:tracePt t="5605" x="9685338" y="2446338"/>
          <p14:tracePt t="5621" x="9669463" y="2446338"/>
          <p14:tracePt t="5634" x="9669463" y="2463800"/>
          <p14:tracePt t="5643" x="9652000" y="2463800"/>
          <p14:tracePt t="5657" x="9634538" y="2463800"/>
          <p14:tracePt t="5686" x="9618663" y="2463800"/>
          <p14:tracePt t="5695" x="9609138" y="2463800"/>
          <p14:tracePt t="5723" x="9609138" y="2446338"/>
          <p14:tracePt t="5737" x="9593263" y="2446338"/>
          <p14:tracePt t="5738" x="9593263" y="2438400"/>
          <p14:tracePt t="5758" x="9593263" y="2420938"/>
          <p14:tracePt t="5779" x="9593263" y="2405063"/>
          <p14:tracePt t="5794" x="9575800" y="2405063"/>
          <p14:tracePt t="5854" x="9558338" y="2405063"/>
          <p14:tracePt t="5878" x="9558338" y="2420938"/>
          <p14:tracePt t="5902" x="9550400" y="2420938"/>
          <p14:tracePt t="5912" x="9550400" y="2438400"/>
          <p14:tracePt t="5947" x="9532938" y="2438400"/>
          <p14:tracePt t="5962" x="9517063" y="2438400"/>
          <p14:tracePt t="5978" x="9499600" y="2438400"/>
          <p14:tracePt t="5984" x="9491663" y="2438400"/>
          <p14:tracePt t="5985" x="9474200" y="2438400"/>
          <p14:tracePt t="5996" x="9456738" y="2438400"/>
          <p14:tracePt t="6009" x="9440863" y="2438400"/>
          <p14:tracePt t="6020" x="9431338" y="2438400"/>
          <p14:tracePt t="6042" x="9415463" y="2438400"/>
          <p14:tracePt t="6111" x="9431338" y="2438400"/>
          <p14:tracePt t="6127" x="9440863" y="2438400"/>
          <p14:tracePt t="6137" x="9456738" y="2438400"/>
          <p14:tracePt t="6154" x="9474200" y="2438400"/>
          <p14:tracePt t="6155" x="9491663" y="2438400"/>
          <p14:tracePt t="6163" x="9517063" y="2438400"/>
          <p14:tracePt t="6179" x="9532938" y="2438400"/>
          <p14:tracePt t="6180" x="9550400" y="2438400"/>
          <p14:tracePt t="6192" x="9575800" y="2438400"/>
          <p14:tracePt t="6194" x="9593263" y="2438400"/>
          <p14:tracePt t="6207" x="9609138" y="2446338"/>
          <p14:tracePt t="6222" x="9618663" y="2446338"/>
          <p14:tracePt t="6227" x="9634538" y="2446338"/>
          <p14:tracePt t="6240" x="9652000" y="2446338"/>
          <p14:tracePt t="6258" x="9669463" y="2446338"/>
          <p14:tracePt t="6336" x="9669463" y="2438400"/>
          <p14:tracePt t="6352" x="9669463" y="2420938"/>
          <p14:tracePt t="6377" x="9685338" y="2405063"/>
          <p14:tracePt t="6393" x="9694863" y="2405063"/>
          <p14:tracePt t="6405" x="9728200" y="2405063"/>
          <p14:tracePt t="6414" x="9753600" y="2405063"/>
          <p14:tracePt t="6429" x="9847263" y="2405063"/>
          <p14:tracePt t="6440" x="9906000" y="2438400"/>
          <p14:tracePt t="6445" x="9964738" y="2463800"/>
          <p14:tracePt t="6460" x="10083800" y="2540000"/>
          <p14:tracePt t="6479" x="10160000" y="2582863"/>
          <p14:tracePt t="6494" x="10218738" y="2633663"/>
          <p14:tracePt t="6509" x="10236200" y="2641600"/>
          <p14:tracePt t="6512" x="10261600" y="2659063"/>
          <p14:tracePt t="6527" x="10261600" y="2674938"/>
          <p14:tracePt t="6535" x="10294938" y="2692400"/>
          <p14:tracePt t="6537" x="10294938" y="2700338"/>
          <p14:tracePt t="6560" x="10312400" y="2717800"/>
          <p14:tracePt t="6590" x="10320338" y="2735263"/>
          <p14:tracePt t="6623" x="10337800" y="2735263"/>
          <p14:tracePt t="6651" x="10355263" y="2735263"/>
          <p14:tracePt t="6673" x="10355263" y="2717800"/>
          <p14:tracePt t="6695" x="10355263" y="2700338"/>
          <p14:tracePt t="6730" x="10355263" y="2692400"/>
          <p14:tracePt t="6741" x="10337800" y="2692400"/>
          <p14:tracePt t="6758" x="10320338" y="2674938"/>
          <p14:tracePt t="6776" x="10312400" y="2659063"/>
          <p14:tracePt t="6779" x="10312400" y="2641600"/>
          <p14:tracePt t="6796" x="10294938" y="2633663"/>
          <p14:tracePt t="6807" x="10294938" y="2616200"/>
          <p14:tracePt t="6823" x="10294938" y="2598738"/>
          <p14:tracePt t="6824" x="10279063" y="2573338"/>
          <p14:tracePt t="6838" x="10279063" y="2557463"/>
          <p14:tracePt t="6840" x="10279063" y="2540000"/>
          <p14:tracePt t="6855" x="10279063" y="2497138"/>
          <p14:tracePt t="6864" x="10279063" y="2463800"/>
          <p14:tracePt t="6878" x="10279063" y="2446338"/>
          <p14:tracePt t="6880" x="10294938" y="2438400"/>
          <p14:tracePt t="6891" x="10294938" y="2405063"/>
          <p14:tracePt t="6894" x="10312400" y="2387600"/>
          <p14:tracePt t="6909" x="10320338" y="2379663"/>
          <p14:tracePt t="6912" x="10337800" y="2379663"/>
          <p14:tracePt t="6923" x="10337800" y="2362200"/>
          <p14:tracePt t="6927" x="10355263" y="2362200"/>
          <p14:tracePt t="6936" x="10371138" y="2362200"/>
          <p14:tracePt t="6949" x="10380663" y="2362200"/>
          <p14:tracePt t="6961" x="10396538" y="2362200"/>
          <p14:tracePt t="7020" x="10371138" y="2379663"/>
          <p14:tracePt t="7030" x="10355263" y="2379663"/>
          <p14:tracePt t="7044" x="10312400" y="2379663"/>
          <p14:tracePt t="7052" x="10294938" y="2379663"/>
          <p14:tracePt t="7055" x="10261600" y="2387600"/>
          <p14:tracePt t="7071" x="10218738" y="2387600"/>
          <p14:tracePt t="7085" x="10177463" y="2405063"/>
          <p14:tracePt t="7101" x="10142538" y="2405063"/>
          <p14:tracePt t="7105" x="10126663" y="2420938"/>
          <p14:tracePt t="7106" x="10101263" y="2420938"/>
          <p14:tracePt t="7118" x="10066338" y="2438400"/>
          <p14:tracePt t="7130" x="10025063" y="2438400"/>
          <p14:tracePt t="7137" x="10007600" y="2446338"/>
          <p14:tracePt t="7152" x="9982200" y="2446338"/>
          <p14:tracePt t="7153" x="9906000" y="2463800"/>
          <p14:tracePt t="7171" x="9872663" y="2481263"/>
          <p14:tracePt t="7173" x="9847263" y="2481263"/>
          <p14:tracePt t="7175" x="9812338" y="2497138"/>
          <p14:tracePt t="7188" x="9804400" y="2497138"/>
          <p14:tracePt t="7201" x="9786938" y="2506663"/>
          <p14:tracePt t="7206" x="9771063" y="2506663"/>
          <p14:tracePt t="7207" x="9753600" y="2506663"/>
          <p14:tracePt t="7220" x="9745663" y="2506663"/>
          <p14:tracePt t="7237" x="9728200" y="2506663"/>
          <p14:tracePt t="7238" x="9710738" y="2506663"/>
          <p14:tracePt t="7277" x="9710738" y="2522538"/>
          <p14:tracePt t="7302" x="9710738" y="2540000"/>
          <p14:tracePt t="7317" x="9710738" y="2557463"/>
          <p14:tracePt t="7342" x="9710738" y="2573338"/>
          <p14:tracePt t="7414" x="9710738" y="2582863"/>
          <p14:tracePt t="7494" x="9710738" y="2598738"/>
          <p14:tracePt t="7575" x="9694863" y="2598738"/>
          <p14:tracePt t="7588" x="9685338" y="2598738"/>
          <p14:tracePt t="7596" x="9669463" y="2616200"/>
          <p14:tracePt t="7611" x="9634538" y="2616200"/>
          <p14:tracePt t="7625" x="9609138" y="2616200"/>
          <p14:tracePt t="7629" x="9575800" y="2616200"/>
          <p14:tracePt t="7639" x="9532938" y="2616200"/>
          <p14:tracePt t="7651" x="9491663" y="2616200"/>
          <p14:tracePt t="7655" x="9440863" y="2616200"/>
          <p14:tracePt t="7656" x="9415463" y="2616200"/>
          <p14:tracePt t="7666" x="9364663" y="2616200"/>
          <p14:tracePt t="7677" x="9278938" y="2616200"/>
          <p14:tracePt t="7681" x="9237663" y="2616200"/>
          <p14:tracePt t="7691" x="9177338" y="2598738"/>
          <p14:tracePt t="7701" x="9110663" y="2598738"/>
          <p14:tracePt t="7713" x="9085263" y="2598738"/>
          <p14:tracePt t="7718" x="9042400" y="2598738"/>
          <p14:tracePt t="7734" x="8923338" y="2598738"/>
          <p14:tracePt t="7743" x="8890000" y="2598738"/>
          <p14:tracePt t="7753" x="8847138" y="2598738"/>
          <p14:tracePt t="7756" x="8813800" y="2598738"/>
          <p14:tracePt t="7770" x="8788400" y="2598738"/>
          <p14:tracePt t="7785" x="8770938" y="2598738"/>
          <p14:tracePt t="7788" x="8737600" y="2598738"/>
          <p14:tracePt t="7790" x="8729663" y="2598738"/>
          <p14:tracePt t="7797" x="8712200" y="2633663"/>
          <p14:tracePt t="7820" x="8712200" y="2717800"/>
          <p14:tracePt t="8274" x="8694738" y="2717800"/>
          <p14:tracePt t="8284" x="8678863" y="2717800"/>
          <p14:tracePt t="8296" x="8653463" y="2700338"/>
          <p14:tracePt t="8310" x="8602663" y="2692400"/>
          <p14:tracePt t="8315" x="8577263" y="2692400"/>
          <p14:tracePt t="8316" x="8534400" y="2674938"/>
          <p14:tracePt t="8332" x="8516938" y="2674938"/>
          <p14:tracePt t="8336" x="8475663" y="2659063"/>
          <p14:tracePt t="8352" x="8382000" y="2641600"/>
          <p14:tracePt t="8367" x="8288338" y="2641600"/>
          <p14:tracePt t="8384" x="8280400" y="2641600"/>
          <p14:tracePt t="8387" x="8221663" y="2641600"/>
          <p14:tracePt t="8388" x="8170863" y="2641600"/>
          <p14:tracePt t="8402" x="8128000" y="2641600"/>
          <p14:tracePt t="8413" x="8085138" y="2641600"/>
          <p14:tracePt t="8424" x="8034338" y="2641600"/>
          <p14:tracePt t="8431" x="8008938" y="2641600"/>
          <p14:tracePt t="8445" x="7975600" y="2641600"/>
          <p14:tracePt t="8446" x="7891463" y="2641600"/>
          <p14:tracePt t="8456" x="7856538" y="2641600"/>
          <p14:tracePt t="8468" x="7831138" y="2641600"/>
          <p14:tracePt t="8484" x="7797800" y="2641600"/>
          <p14:tracePt t="8485" x="7772400" y="2641600"/>
          <p14:tracePt t="8498" x="7739063" y="2641600"/>
          <p14:tracePt t="8505" x="7721600" y="2641600"/>
          <p14:tracePt t="8520" x="7713663" y="2641600"/>
          <p14:tracePt t="8528" x="7696200" y="2641600"/>
          <p14:tracePt t="8529" x="7678738" y="2641600"/>
          <p14:tracePt t="8537" x="7662863" y="2641600"/>
          <p14:tracePt t="8877" x="7662863" y="2633663"/>
          <p14:tracePt t="8887" x="7662863" y="2616200"/>
          <p14:tracePt t="8900" x="7662863" y="2598738"/>
          <p14:tracePt t="8922" x="7662863" y="2582863"/>
          <p14:tracePt t="8925" x="7653338" y="2573338"/>
          <p14:tracePt t="8940" x="7653338" y="2557463"/>
          <p14:tracePt t="8943" x="7653338" y="2540000"/>
          <p14:tracePt t="8952" x="7637463" y="2522538"/>
          <p14:tracePt t="8971" x="7637463" y="2506663"/>
          <p14:tracePt t="8987" x="7620000" y="2506663"/>
          <p14:tracePt t="8990" x="7602538" y="2506663"/>
          <p14:tracePt t="9004" x="7586663" y="2506663"/>
          <p14:tracePt t="9018" x="7577138" y="2506663"/>
          <p14:tracePt t="9019" x="7561263" y="2506663"/>
          <p14:tracePt t="9026" x="7543800" y="2506663"/>
          <p14:tracePt t="9041" x="7518400" y="2506663"/>
          <p14:tracePt t="9049" x="7500938" y="2506663"/>
          <p14:tracePt t="9050" x="7485063" y="2506663"/>
          <p14:tracePt t="9060" x="7467600" y="2506663"/>
          <p14:tracePt t="9075" x="7459663" y="2506663"/>
          <p14:tracePt t="9085" x="7442200" y="2506663"/>
          <p14:tracePt t="9098" x="7424738" y="2506663"/>
          <p14:tracePt t="9107" x="7408863" y="2506663"/>
          <p14:tracePt t="9121" x="7399338" y="2506663"/>
          <p14:tracePt t="9124" x="7383463" y="2506663"/>
          <p14:tracePt t="9138" x="7383463" y="2522538"/>
          <p14:tracePt t="9154" x="7366000" y="2522538"/>
          <p14:tracePt t="9171" x="7366000" y="2540000"/>
          <p14:tracePt t="9172" x="7348538" y="2540000"/>
          <p14:tracePt t="9186" x="7348538" y="2557463"/>
          <p14:tracePt t="9202" x="7348538" y="2573338"/>
          <p14:tracePt t="9210" x="7332663" y="2582863"/>
          <p14:tracePt t="9226" x="7332663" y="2616200"/>
          <p14:tracePt t="9253" x="7332663" y="2641600"/>
          <p14:tracePt t="9254" x="7323138" y="2659063"/>
          <p14:tracePt t="9267" x="7323138" y="2692400"/>
          <p14:tracePt t="9271" x="7323138" y="2700338"/>
          <p14:tracePt t="9281" x="7323138" y="2717800"/>
          <p14:tracePt t="9292" x="7307263" y="2735263"/>
          <p14:tracePt t="9298" x="7307263" y="2751138"/>
          <p14:tracePt t="9309" x="7307263" y="2776538"/>
          <p14:tracePt t="9326" x="7289800" y="2794000"/>
          <p14:tracePt t="9340" x="7289800" y="2811463"/>
          <p14:tracePt t="9368" x="7289800" y="2827338"/>
          <p14:tracePt t="9369" x="7272338" y="2827338"/>
          <p14:tracePt t="9381" x="7272338" y="2836863"/>
          <p14:tracePt t="9406" x="7264400" y="2852738"/>
          <p14:tracePt t="9422" x="7264400" y="2870200"/>
          <p14:tracePt t="9446" x="7264400" y="2887663"/>
          <p14:tracePt t="9472" x="7246938" y="2895600"/>
          <p14:tracePt t="9489" x="7246938" y="2913063"/>
          <p14:tracePt t="9514" x="7246938" y="2928938"/>
          <p14:tracePt t="9537" x="7246938" y="2946400"/>
          <p14:tracePt t="9538" x="7246938" y="2954338"/>
          <p14:tracePt t="9550" x="7246938" y="2971800"/>
          <p14:tracePt t="9559" x="7246938" y="2989263"/>
          <p14:tracePt t="9572" x="7246938" y="3005138"/>
          <p14:tracePt t="9575" x="7246938" y="3030538"/>
          <p14:tracePt t="9577" x="7246938" y="3048000"/>
          <p14:tracePt t="9588" x="7246938" y="3081338"/>
          <p14:tracePt t="9604" x="7264400" y="3090863"/>
          <p14:tracePt t="9605" x="7264400" y="3124200"/>
          <p14:tracePt t="9615" x="7264400" y="3141663"/>
          <p14:tracePt t="9628" x="7272338" y="3149600"/>
          <p14:tracePt t="9633" x="7272338" y="3182938"/>
          <p14:tracePt t="9649" x="7272338" y="3200400"/>
          <p14:tracePt t="9650" x="7272338" y="3208338"/>
          <p14:tracePt t="9651" x="7272338" y="3225800"/>
          <p14:tracePt t="9662" x="7272338" y="3243263"/>
          <p14:tracePt t="9677" x="7272338" y="3259138"/>
          <p14:tracePt t="9682" x="7272338" y="3268663"/>
          <p14:tracePt t="9698" x="7272338" y="3284538"/>
          <p14:tracePt t="9699" x="7272338" y="3302000"/>
          <p14:tracePt t="9708" x="7272338" y="3319463"/>
          <p14:tracePt t="9731" x="7272338" y="3335338"/>
          <p14:tracePt t="9744" x="7289800" y="3344863"/>
          <p14:tracePt t="9756" x="7289800" y="3360738"/>
          <p14:tracePt t="9767" x="7289800" y="3378200"/>
          <p14:tracePt t="9788" x="7307263" y="3403600"/>
          <p14:tracePt t="9820" x="7307263" y="3421063"/>
          <p14:tracePt t="9837" x="7323138" y="3421063"/>
          <p14:tracePt t="9867" x="7323138" y="3403600"/>
          <p14:tracePt t="9883" x="7323138" y="3395663"/>
          <p14:tracePt t="9893" x="7323138" y="3360738"/>
          <p14:tracePt t="9904" x="7332663" y="3335338"/>
          <p14:tracePt t="9919" x="7332663" y="3302000"/>
          <p14:tracePt t="9923" x="7348538" y="3259138"/>
          <p14:tracePt t="9924" x="7348538" y="3200400"/>
          <p14:tracePt t="9935" x="7383463" y="3124200"/>
          <p14:tracePt t="9951" x="7399338" y="3048000"/>
          <p14:tracePt t="9955" x="7408863" y="2971800"/>
          <p14:tracePt t="9968" x="7424738" y="2895600"/>
          <p14:tracePt t="9973" x="7442200" y="2827338"/>
          <p14:tracePt t="9976" x="7442200" y="2794000"/>
          <p14:tracePt t="9991" x="7459663" y="2674938"/>
          <p14:tracePt t="10012" x="7459663" y="2616200"/>
          <p14:tracePt t="10014" x="7459663" y="2598738"/>
          <p14:tracePt t="10032" x="7459663" y="2573338"/>
          <p14:tracePt t="10040" x="7459663" y="2557463"/>
          <p14:tracePt t="10050" x="7459663" y="2540000"/>
          <p14:tracePt t="10070" x="7459663" y="2522538"/>
          <p14:tracePt t="10079" x="7459663" y="2506663"/>
          <p14:tracePt t="10105" x="7442200" y="2497138"/>
          <p14:tracePt t="10117" x="7424738" y="2497138"/>
          <p14:tracePt t="10121" x="7424738" y="2481263"/>
          <p14:tracePt t="10130" x="7408863" y="2481263"/>
          <p14:tracePt t="10145" x="7383463" y="2481263"/>
          <p14:tracePt t="10158" x="7366000" y="2463800"/>
          <p14:tracePt t="10160" x="7348538" y="2463800"/>
          <p14:tracePt t="10174" x="7332663" y="2463800"/>
          <p14:tracePt t="10177" x="7323138" y="2463800"/>
          <p14:tracePt t="10186" x="7289800" y="2446338"/>
          <p14:tracePt t="10191" x="7264400" y="2446338"/>
          <p14:tracePt t="10201" x="7246938" y="2446338"/>
          <p14:tracePt t="10219" x="7205663" y="2446338"/>
          <p14:tracePt t="10221" x="7188200" y="2446338"/>
          <p14:tracePt t="10222" x="7129463" y="2446338"/>
          <p14:tracePt t="10234" x="7112000" y="2438400"/>
          <p14:tracePt t="10250" x="7053263" y="2438400"/>
          <p14:tracePt t="10253" x="7010400" y="2438400"/>
          <p14:tracePt t="10254" x="6992938" y="2438400"/>
          <p14:tracePt t="10267" x="6959600" y="2438400"/>
          <p14:tracePt t="10276" x="6916738" y="2438400"/>
          <p14:tracePt t="10282" x="6891338" y="2438400"/>
          <p14:tracePt t="10292" x="6858000" y="2438400"/>
          <p14:tracePt t="10305" x="6815138" y="2438400"/>
          <p14:tracePt t="10309" x="6781800" y="2438400"/>
          <p14:tracePt t="10310" x="6764338" y="2438400"/>
          <p14:tracePt t="10319" x="6738938" y="2438400"/>
          <p14:tracePt t="10336" x="6705600" y="2438400"/>
          <p14:tracePt t="10337" x="6680200" y="2438400"/>
          <p14:tracePt t="10347" x="6662738" y="2438400"/>
          <p14:tracePt t="10360" x="6646863" y="2438400"/>
          <p14:tracePt t="10370" x="6637338" y="2438400"/>
          <p14:tracePt t="10387" x="6621463" y="2438400"/>
          <p14:tracePt t="10430" x="6637338" y="2438400"/>
          <p14:tracePt t="10441" x="6662738" y="2438400"/>
          <p14:tracePt t="10453" x="6680200" y="2438400"/>
          <p14:tracePt t="10467" x="6705600" y="2438400"/>
          <p14:tracePt t="10469" x="6756400" y="2420938"/>
          <p14:tracePt t="10471" x="6799263" y="2420938"/>
          <p14:tracePt t="10486" x="6815138" y="2405063"/>
          <p14:tracePt t="10488" x="6891338" y="2387600"/>
          <p14:tracePt t="10506" x="6934200" y="2379663"/>
          <p14:tracePt t="10520" x="6977063" y="2362200"/>
          <p14:tracePt t="10521" x="7010400" y="2344738"/>
          <p14:tracePt t="10539" x="7053263" y="2328863"/>
          <p14:tracePt t="10555" x="7078663" y="2328863"/>
          <p14:tracePt t="10557" x="7112000" y="2319338"/>
          <p14:tracePt t="10571" x="7129463" y="2319338"/>
          <p14:tracePt t="10573" x="7145338" y="2303463"/>
          <p14:tracePt t="10578" x="7170738" y="2303463"/>
          <p14:tracePt t="10592" x="7188200" y="2303463"/>
          <p14:tracePt t="10595" x="7205663" y="2286000"/>
          <p14:tracePt t="10608" x="7231063" y="2286000"/>
          <p14:tracePt t="10615" x="7246938" y="2268538"/>
          <p14:tracePt t="10616" x="7272338" y="2252663"/>
          <p14:tracePt t="10637" x="7289800" y="2243138"/>
          <p14:tracePt t="10648" x="7307263" y="2227263"/>
          <p14:tracePt t="10651" x="7323138" y="2227263"/>
          <p14:tracePt t="10670" x="7332663" y="2227263"/>
          <p14:tracePt t="10671" x="7332663" y="2209800"/>
          <p14:tracePt t="10727" x="7348538" y="2209800"/>
          <p14:tracePt t="10856" x="7366000" y="2209800"/>
          <p14:tracePt t="10896" x="7383463" y="2209800"/>
          <p14:tracePt t="10906" x="7383463" y="2227263"/>
          <p14:tracePt t="10931" x="7399338" y="2243138"/>
          <p14:tracePt t="10932" x="7408863" y="2243138"/>
          <p14:tracePt t="10949" x="7408863" y="2252663"/>
          <p14:tracePt t="10961" x="7424738" y="2268538"/>
          <p14:tracePt t="10965" x="7424738" y="2286000"/>
          <p14:tracePt t="10977" x="7442200" y="2286000"/>
          <p14:tracePt t="10979" x="7442200" y="2303463"/>
          <p14:tracePt t="11008" x="7442200" y="2319338"/>
          <p14:tracePt t="11049" x="7424738" y="2319338"/>
          <p14:tracePt t="11059" x="7399338" y="2328863"/>
          <p14:tracePt t="11071" x="7366000" y="2328863"/>
          <p14:tracePt t="11086" x="7332663" y="2328863"/>
          <p14:tracePt t="11090" x="7307263" y="2328863"/>
          <p14:tracePt t="11100" x="7231063" y="2344738"/>
          <p14:tracePt t="11105" x="7213600" y="2344738"/>
          <p14:tracePt t="11106" x="7170738" y="2362200"/>
          <p14:tracePt t="11122" x="7094538" y="2362200"/>
          <p14:tracePt t="11125" x="7053263" y="2379663"/>
          <p14:tracePt t="11138" x="7035800" y="2379663"/>
          <p14:tracePt t="11139" x="6959600" y="2379663"/>
          <p14:tracePt t="11156" x="6934200" y="2387600"/>
          <p14:tracePt t="11157" x="6891338" y="2387600"/>
          <p14:tracePt t="11171" x="6824663" y="2405063"/>
          <p14:tracePt t="11174" x="6799263" y="2405063"/>
          <p14:tracePt t="11188" x="6764338" y="2420938"/>
          <p14:tracePt t="11191" x="6723063" y="2420938"/>
          <p14:tracePt t="11202" x="6705600" y="2420938"/>
          <p14:tracePt t="11205" x="6662738" y="2420938"/>
          <p14:tracePt t="11223" x="6637338" y="2438400"/>
          <p14:tracePt t="11224" x="6621463" y="2438400"/>
          <p14:tracePt t="11235" x="6586538" y="2438400"/>
          <p14:tracePt t="11252" x="6545263" y="2446338"/>
          <p14:tracePt t="11263" x="6484938" y="2446338"/>
          <p14:tracePt t="11278" x="6469063" y="2463800"/>
          <p14:tracePt t="11285" x="6426200" y="2463800"/>
          <p14:tracePt t="11296" x="6392863" y="2481263"/>
          <p14:tracePt t="11312" x="6383338" y="2481263"/>
          <p14:tracePt t="11326" x="6350000" y="2497138"/>
          <p14:tracePt t="11335" x="6332538" y="2497138"/>
          <p14:tracePt t="11348" x="6316663" y="2506663"/>
          <p14:tracePt t="11353" x="6307138" y="2506663"/>
          <p14:tracePt t="11368" x="6291263" y="2522538"/>
          <p14:tracePt t="11383" x="6256338" y="2540000"/>
          <p14:tracePt t="11398" x="6248400" y="2540000"/>
          <p14:tracePt t="11406" x="6230938" y="2557463"/>
          <p14:tracePt t="11407" x="6215063" y="2557463"/>
          <p14:tracePt t="11421" x="6215063" y="2573338"/>
          <p14:tracePt t="11424" x="6197600" y="2573338"/>
          <p14:tracePt t="11444" x="6189663" y="2573338"/>
          <p14:tracePt t="11455" x="6172200" y="2573338"/>
          <p14:tracePt t="11474" x="6154738" y="2573338"/>
          <p14:tracePt t="11498" x="6138863" y="2573338"/>
          <p14:tracePt t="11518" x="6129338" y="2573338"/>
          <p14:tracePt t="11539" x="6113463" y="2573338"/>
          <p14:tracePt t="11579" x="6096000" y="2573338"/>
          <p14:tracePt t="11604" x="6078538" y="2573338"/>
          <p14:tracePt t="11636" x="6062663" y="2573338"/>
          <p14:tracePt t="11652" x="6062663" y="2557463"/>
          <p14:tracePt t="11668" x="6053138" y="2557463"/>
          <p14:tracePt t="11700" x="6053138" y="2540000"/>
          <p14:tracePt t="11718" x="6037263" y="2540000"/>
          <p14:tracePt t="11765" x="6037263" y="2522538"/>
          <p14:tracePt t="11837" x="6019800" y="2522538"/>
          <p14:tracePt t="11869" x="6019800" y="2506663"/>
          <p14:tracePt t="11925" x="6019800" y="2497138"/>
          <p14:tracePt t="11939" x="6037263" y="2497138"/>
          <p14:tracePt t="11946" x="6062663" y="2497138"/>
          <p14:tracePt t="11963" x="6129338" y="2481263"/>
          <p14:tracePt t="11978" x="6154738" y="2463800"/>
          <p14:tracePt t="11980" x="6189663" y="2463800"/>
          <p14:tracePt t="11995" x="6230938" y="2446338"/>
          <p14:tracePt t="11997" x="6291263" y="2438400"/>
          <p14:tracePt t="12011" x="6307138" y="2438400"/>
          <p14:tracePt t="12012" x="6332538" y="2438400"/>
          <p14:tracePt t="12018" x="6350000" y="2438400"/>
          <p14:tracePt t="12035" x="6392863" y="2420938"/>
          <p14:tracePt t="12050" x="6408738" y="2420938"/>
          <p14:tracePt t="12057" x="6426200" y="2420938"/>
          <p14:tracePt t="12074" x="6443663" y="2420938"/>
          <p14:tracePt t="12094" x="6451600" y="2420938"/>
          <p14:tracePt t="12108" x="6469063" y="2420938"/>
          <p14:tracePt t="12136" x="6484938" y="2420938"/>
          <p14:tracePt t="12137" x="6502400" y="2420938"/>
          <p14:tracePt t="12170" x="6510338" y="2420938"/>
          <p14:tracePt t="12193" x="6527800" y="2420938"/>
          <p14:tracePt t="12211" x="6545263" y="2420938"/>
          <p14:tracePt t="12245" x="6561138" y="2420938"/>
          <p14:tracePt t="12265" x="6570663" y="2420938"/>
          <p14:tracePt t="12272" x="6586538" y="2420938"/>
          <p14:tracePt t="12273" x="6604000" y="2420938"/>
          <p14:tracePt t="12290" x="6621463" y="2438400"/>
          <p14:tracePt t="12308" x="6637338" y="2438400"/>
          <p14:tracePt t="12333" x="6646863" y="2438400"/>
          <p14:tracePt t="12440" x="6662738" y="2438400"/>
          <p14:tracePt t="12453" x="6662738" y="2446338"/>
          <p14:tracePt t="12475" x="6680200" y="2446338"/>
          <p14:tracePt t="12489" x="6697663" y="2446338"/>
          <p14:tracePt t="12497" x="6705600" y="2463800"/>
          <p14:tracePt t="12537" x="6723063" y="2463800"/>
          <p14:tracePt t="12538" x="6723063" y="2481263"/>
          <p14:tracePt t="12561" x="6738938" y="2481263"/>
          <p14:tracePt t="12593" x="6756400" y="2481263"/>
          <p14:tracePt t="12609" x="6756400" y="2497138"/>
          <p14:tracePt t="12625" x="6764338" y="2497138"/>
          <p14:tracePt t="12639" x="6781800" y="2497138"/>
          <p14:tracePt t="12646" x="6781800" y="2506663"/>
          <p14:tracePt t="12661" x="6799263" y="2506663"/>
          <p14:tracePt t="12673" x="6815138" y="2522538"/>
          <p14:tracePt t="12676" x="6824663" y="2540000"/>
          <p14:tracePt t="12693" x="6840538" y="2540000"/>
          <p14:tracePt t="12696" x="6858000" y="2557463"/>
          <p14:tracePt t="12708" x="6875463" y="2557463"/>
          <p14:tracePt t="12724" x="6891338" y="2573338"/>
          <p14:tracePt t="12725" x="6900863" y="2573338"/>
          <p14:tracePt t="12740" x="6900863" y="2582863"/>
          <p14:tracePt t="12742" x="6916738" y="2582863"/>
          <p14:tracePt t="12755" x="6934200" y="2582863"/>
          <p14:tracePt t="12756" x="6934200" y="2598738"/>
          <p14:tracePt t="12765" x="6951663" y="2598738"/>
          <p14:tracePt t="12781" x="6959600" y="2598738"/>
          <p14:tracePt t="12791" x="6977063" y="2598738"/>
          <p14:tracePt t="12802" x="7010400" y="2598738"/>
          <p14:tracePt t="12819" x="7018338" y="2598738"/>
          <p14:tracePt t="12828" x="7035800" y="2598738"/>
          <p14:tracePt t="12840" x="7053263" y="2598738"/>
          <p14:tracePt t="12860" x="7078663" y="2598738"/>
          <p14:tracePt t="12875" x="7094538" y="2582863"/>
          <p14:tracePt t="12898" x="7112000" y="2582863"/>
          <p14:tracePt t="12907" x="7112000" y="2573338"/>
          <p14:tracePt t="12936" x="7112000" y="2557463"/>
          <p14:tracePt t="14253" x="7112000" y="2573338"/>
          <p14:tracePt t="14264" x="7112000" y="2598738"/>
          <p14:tracePt t="14309" x="7112000" y="2674938"/>
          <p14:tracePt t="14310" x="7112000" y="3167063"/>
          <p14:tracePt t="14311" x="7112000" y="3344863"/>
          <p14:tracePt t="14319" x="7112000" y="3513138"/>
          <p14:tracePt t="14332" x="7112000" y="3598863"/>
          <p14:tracePt t="14345" x="7112000" y="3733800"/>
          <p14:tracePt t="14355" x="7112000" y="3886200"/>
          <p14:tracePt t="14361" x="7112000" y="3944938"/>
          <p14:tracePt t="14377" x="7112000" y="4165600"/>
          <p14:tracePt t="14386" x="7112000" y="4216400"/>
          <p14:tracePt t="14398" x="7112000" y="4259263"/>
          <p14:tracePt t="14410" x="7112000" y="4300538"/>
          <p14:tracePt t="14424" x="7112000" y="4360863"/>
          <p14:tracePt t="14426" x="7112000" y="4411663"/>
          <p14:tracePt t="14434" x="7112000" y="4437063"/>
          <p14:tracePt t="14450" x="7112000" y="4478338"/>
          <p14:tracePt t="14451" x="7094538" y="4529138"/>
          <p14:tracePt t="14465" x="7094538" y="4554538"/>
          <p14:tracePt t="14469" x="7094538" y="4605338"/>
          <p14:tracePt t="14482" x="7078663" y="4648200"/>
          <p14:tracePt t="14485" x="7078663" y="4691063"/>
          <p14:tracePt t="14495" x="7078663" y="4724400"/>
          <p14:tracePt t="14497" x="7078663" y="4749800"/>
          <p14:tracePt t="14514" x="7078663" y="4783138"/>
          <p14:tracePt t="14515" x="7078663" y="4792663"/>
          <p14:tracePt t="14525" x="7078663" y="4826000"/>
          <p14:tracePt t="14541" x="7078663" y="4843463"/>
          <p14:tracePt t="14548" x="7078663" y="4859338"/>
          <p14:tracePt t="14570" x="7078663" y="4868863"/>
          <p14:tracePt t="14588" x="7069138" y="4884738"/>
          <p14:tracePt t="14840" x="7078663" y="4884738"/>
          <p14:tracePt t="14850" x="7078663" y="4902200"/>
          <p14:tracePt t="14872" x="7094538" y="4902200"/>
          <p14:tracePt t="14888" x="7094538" y="4919663"/>
          <p14:tracePt t="14889" x="7094538" y="4927600"/>
          <p14:tracePt t="14890" x="7094538" y="4945063"/>
          <p14:tracePt t="14899" x="7094538" y="4960938"/>
          <p14:tracePt t="14913" x="7078663" y="4978400"/>
          <p14:tracePt t="14924" x="7053263" y="5003800"/>
          <p14:tracePt t="14926" x="7035800" y="5021263"/>
          <p14:tracePt t="14931" x="7010400" y="5046663"/>
          <p14:tracePt t="14949" x="6934200" y="5097463"/>
          <p14:tracePt t="14964" x="6875463" y="5122863"/>
          <p14:tracePt t="14982" x="6815138" y="5156200"/>
          <p14:tracePt t="14985" x="6764338" y="5156200"/>
          <p14:tracePt t="15000" x="6697663" y="5156200"/>
          <p14:tracePt t="15015" x="6637338" y="5156200"/>
          <p14:tracePt t="15025" x="6586538" y="5156200"/>
          <p14:tracePt t="15038" x="6545263" y="5156200"/>
          <p14:tracePt t="15042" x="6484938" y="5156200"/>
          <p14:tracePt t="15055" x="6451600" y="5156200"/>
          <p14:tracePt t="15062" x="6426200" y="5156200"/>
          <p14:tracePt t="15078" x="6408738" y="5156200"/>
          <p14:tracePt t="15081" x="6392863" y="5156200"/>
          <p14:tracePt t="15094" x="6383338" y="5156200"/>
          <p14:tracePt t="15170" x="6392863" y="5156200"/>
          <p14:tracePt t="15179" x="6426200" y="5156200"/>
          <p14:tracePt t="15190" x="6443663" y="5156200"/>
          <p14:tracePt t="15207" x="6469063" y="5156200"/>
          <p14:tracePt t="15209" x="6510338" y="5138738"/>
          <p14:tracePt t="15220" x="6527800" y="5138738"/>
          <p14:tracePt t="15233" x="6604000" y="5113338"/>
          <p14:tracePt t="15246" x="6662738" y="5097463"/>
          <p14:tracePt t="15264" x="6705600" y="5080000"/>
          <p14:tracePt t="15267" x="6723063" y="5080000"/>
          <p14:tracePt t="15287" x="6738938" y="5080000"/>
          <p14:tracePt t="15288" x="6756400" y="5080000"/>
          <p14:tracePt t="15295" x="6756400" y="5062538"/>
          <p14:tracePt t="15306" x="6764338" y="5062538"/>
          <p14:tracePt t="15319" x="6781800" y="5062538"/>
          <p14:tracePt t="15324" x="6781800" y="5046663"/>
          <p14:tracePt t="15326" x="6799263" y="5046663"/>
          <p14:tracePt t="15337" x="6815138" y="5037138"/>
          <p14:tracePt t="15348" x="6840538" y="5021263"/>
          <p14:tracePt t="15364" x="6875463" y="5003800"/>
          <p14:tracePt t="15367" x="6891338" y="4986338"/>
          <p14:tracePt t="15372" x="6900863" y="4978400"/>
          <p14:tracePt t="15391" x="6916738" y="4978400"/>
          <p14:tracePt t="15400" x="6934200" y="4960938"/>
          <p14:tracePt t="15415" x="6951663" y="4945063"/>
          <p14:tracePt t="15434" x="6959600" y="4945063"/>
          <p14:tracePt t="15447" x="6977063" y="4945063"/>
          <p14:tracePt t="15450" x="6977063" y="4927600"/>
          <p14:tracePt t="15461" x="6992938" y="4927600"/>
          <p14:tracePt t="15471" x="7010400" y="4919663"/>
          <p14:tracePt t="15487" x="7018338" y="4919663"/>
          <p14:tracePt t="15500" x="7018338" y="4902200"/>
          <p14:tracePt t="15513" x="7053263" y="4902200"/>
          <p14:tracePt t="15525" x="7053263" y="4884738"/>
          <p14:tracePt t="15540" x="7069138" y="4884738"/>
          <p14:tracePt t="15541" x="7078663" y="4884738"/>
          <p14:tracePt t="15556" x="7094538" y="4884738"/>
          <p14:tracePt t="15572" x="7112000" y="4884738"/>
          <p14:tracePt t="15588" x="7112000" y="4868863"/>
          <p14:tracePt t="15589" x="7129463" y="4868863"/>
          <p14:tracePt t="15598" x="7145338" y="4868863"/>
          <p14:tracePt t="15622" x="7154863" y="4859338"/>
          <p14:tracePt t="15640" x="7170738" y="4859338"/>
          <p14:tracePt t="15664" x="7188200" y="4859338"/>
          <p14:tracePt t="15679" x="7188200" y="4843463"/>
          <p14:tracePt t="15725" x="7170738" y="4843463"/>
          <p14:tracePt t="15741" x="7154863" y="4843463"/>
          <p14:tracePt t="15751" x="7145338" y="4843463"/>
          <p14:tracePt t="15762" x="7129463" y="4843463"/>
          <p14:tracePt t="15775" x="7112000" y="4843463"/>
          <p14:tracePt t="15778" x="7078663" y="4843463"/>
          <p14:tracePt t="15792" x="7053263" y="4843463"/>
          <p14:tracePt t="15793" x="7018338" y="4843463"/>
          <p14:tracePt t="15807" x="7010400" y="4843463"/>
          <p14:tracePt t="15808" x="6977063" y="4843463"/>
          <p14:tracePt t="15817" x="6951663" y="4843463"/>
          <p14:tracePt t="15832" x="6934200" y="4843463"/>
          <p14:tracePt t="15835" x="6900863" y="4859338"/>
          <p14:tracePt t="15847" x="6875463" y="4859338"/>
          <p14:tracePt t="15850" x="6858000" y="4868863"/>
          <p14:tracePt t="15862" x="6840538" y="4868863"/>
          <p14:tracePt t="15872" x="6824663" y="4884738"/>
          <p14:tracePt t="15873" x="6799263" y="4884738"/>
          <p14:tracePt t="15884" x="6781800" y="4884738"/>
          <p14:tracePt t="15898" x="6764338" y="4902200"/>
          <p14:tracePt t="15912" x="6756400" y="4902200"/>
          <p14:tracePt t="15920" x="6738938" y="4919663"/>
          <p14:tracePt t="15921" x="6723063" y="4919663"/>
          <p14:tracePt t="15931" x="6705600" y="4919663"/>
          <p14:tracePt t="15946" x="6697663" y="4927600"/>
          <p14:tracePt t="16014" x="6697663" y="4945063"/>
          <p14:tracePt t="16024" x="6705600" y="4945063"/>
          <p14:tracePt t="16034" x="6723063" y="4945063"/>
          <p14:tracePt t="16051" x="6756400" y="4945063"/>
          <p14:tracePt t="16059" x="6799263" y="4960938"/>
          <p14:tracePt t="16074" x="6824663" y="4960938"/>
          <p14:tracePt t="16076" x="6858000" y="4960938"/>
          <p14:tracePt t="16081" x="6916738" y="4960938"/>
          <p14:tracePt t="16093" x="6959600" y="4978400"/>
          <p14:tracePt t="16095" x="7010400" y="4978400"/>
          <p14:tracePt t="16108" x="7035800" y="4978400"/>
          <p14:tracePt t="16124" x="7112000" y="4978400"/>
          <p14:tracePt t="16125" x="7129463" y="4978400"/>
          <p14:tracePt t="16132" x="7188200" y="4978400"/>
          <p14:tracePt t="16147" x="7246938" y="4978400"/>
          <p14:tracePt t="16157" x="7289800" y="4978400"/>
          <p14:tracePt t="16172" x="7323138" y="4978400"/>
          <p14:tracePt t="16176" x="7332663" y="4978400"/>
          <p14:tracePt t="16177" x="7348538" y="4978400"/>
          <p14:tracePt t="16190" x="7366000" y="4978400"/>
          <p14:tracePt t="16197" x="7383463" y="4978400"/>
          <p14:tracePt t="16220" x="7399338" y="4986338"/>
          <p14:tracePt t="16241" x="7408863" y="4986338"/>
          <p14:tracePt t="16457" x="7399338" y="4986338"/>
          <p14:tracePt t="16473" x="7383463" y="4986338"/>
          <p14:tracePt t="16489" x="7366000" y="4978400"/>
          <p14:tracePt t="16509" x="7348538" y="4978400"/>
          <p14:tracePt t="16511" x="7332663" y="4978400"/>
          <p14:tracePt t="16532" x="7323138" y="4978400"/>
          <p14:tracePt t="16540" x="7307263" y="4978400"/>
          <p14:tracePt t="16546" x="7289800" y="4978400"/>
          <p14:tracePt t="16561" x="7272338" y="4978400"/>
          <p14:tracePt t="16563" x="7246938" y="4978400"/>
          <p14:tracePt t="16572" x="7231063" y="4978400"/>
          <p14:tracePt t="16583" x="7213600" y="4978400"/>
          <p14:tracePt t="16599" x="7188200" y="4986338"/>
          <p14:tracePt t="16600" x="7170738" y="4986338"/>
          <p14:tracePt t="16602" x="7145338" y="4986338"/>
          <p14:tracePt t="16614" x="7129463" y="5003800"/>
          <p14:tracePt t="16631" x="7112000" y="5003800"/>
          <p14:tracePt t="16633" x="7094538" y="5003800"/>
          <p14:tracePt t="16634" x="7078663" y="5021263"/>
          <p14:tracePt t="16645" x="7069138" y="5021263"/>
          <p14:tracePt t="16657" x="7053263" y="5021263"/>
          <p14:tracePt t="16677" x="7035800" y="5021263"/>
          <p14:tracePt t="16770" x="7035800" y="5037138"/>
          <p14:tracePt t="16782" x="7053263" y="5037138"/>
          <p14:tracePt t="16907" x="7069138" y="5037138"/>
          <p14:tracePt t="17044" x="7053263" y="5037138"/>
          <p14:tracePt t="17213" x="7053263" y="5021263"/>
          <p14:tracePt t="17237" x="7069138" y="5021263"/>
          <p14:tracePt t="17250" x="7078663" y="5003800"/>
          <p14:tracePt t="17262" x="7094538" y="5003800"/>
          <p14:tracePt t="17265" x="7112000" y="5003800"/>
          <p14:tracePt t="17280" x="7129463" y="5003800"/>
          <p14:tracePt t="17283" x="7154863" y="5003800"/>
          <p14:tracePt t="17297" x="7170738" y="5003800"/>
          <p14:tracePt t="17298" x="7205663" y="4986338"/>
          <p14:tracePt t="17318" x="7231063" y="4986338"/>
          <p14:tracePt t="17320" x="7264400" y="4986338"/>
          <p14:tracePt t="17348" x="7272338" y="4986338"/>
          <p14:tracePt t="17349" x="7307263" y="4986338"/>
          <p14:tracePt t="17350" x="7323138" y="4986338"/>
          <p14:tracePt t="17379" x="7332663" y="4986338"/>
          <p14:tracePt t="17409" x="7348538" y="4986338"/>
          <p14:tracePt t="17639" x="7366000" y="4986338"/>
          <p14:tracePt t="17655" x="7366000" y="5003800"/>
          <p14:tracePt t="17687" x="7383463" y="5003800"/>
          <p14:tracePt t="17706" x="7383463" y="5021263"/>
          <p14:tracePt t="17731" x="7399338" y="5021263"/>
          <p14:tracePt t="17755" x="7408863" y="5021263"/>
          <p14:tracePt t="17789" x="7424738" y="5021263"/>
          <p14:tracePt t="17816" x="7442200" y="5021263"/>
          <p14:tracePt t="17840" x="7459663" y="5021263"/>
          <p14:tracePt t="17864" x="7459663" y="5003800"/>
          <p14:tracePt t="17877" x="7467600" y="5003800"/>
          <p14:tracePt t="17886" x="7467600" y="4986338"/>
          <p14:tracePt t="17897" x="7467600" y="4978400"/>
          <p14:tracePt t="17910" x="7467600" y="4960938"/>
          <p14:tracePt t="17932" x="7467600" y="4945063"/>
          <p14:tracePt t="17965" x="7459663" y="4945063"/>
          <p14:tracePt t="17979" x="7424738" y="4945063"/>
          <p14:tracePt t="17981" x="7399338" y="4945063"/>
          <p14:tracePt t="17988" x="7366000" y="4978400"/>
          <p14:tracePt t="18007" x="7289800" y="5021263"/>
          <p14:tracePt t="18023" x="7246938" y="5046663"/>
          <p14:tracePt t="18030" x="7231063" y="5062538"/>
          <p14:tracePt t="18031" x="7154863" y="5097463"/>
          <p14:tracePt t="18048" x="7094538" y="5122863"/>
          <p14:tracePt t="18062" x="7053263" y="5122863"/>
          <p14:tracePt t="18064" x="7018338" y="5138738"/>
          <p14:tracePt t="18069" x="6992938" y="5138738"/>
          <p14:tracePt t="18084" x="6977063" y="5156200"/>
          <p14:tracePt t="18086" x="6951663" y="5156200"/>
          <p14:tracePt t="18097" x="6934200" y="5156200"/>
          <p14:tracePt t="18104" x="6916738" y="5156200"/>
          <p14:tracePt t="18120" x="6900863" y="5156200"/>
          <p14:tracePt t="18132" x="6891338" y="5156200"/>
          <p14:tracePt t="18146" x="6891338" y="5173663"/>
          <p14:tracePt t="18154" x="6875463" y="5173663"/>
          <p14:tracePt t="18176" x="6875463" y="5181600"/>
          <p14:tracePt t="18178" x="6858000" y="5199063"/>
          <p14:tracePt t="18197" x="6858000" y="5214938"/>
          <p14:tracePt t="18236" x="6858000" y="5232400"/>
          <p14:tracePt t="18355" x="6875463" y="5232400"/>
          <p14:tracePt t="18386" x="6891338" y="5232400"/>
          <p14:tracePt t="18392" x="6900863" y="5232400"/>
          <p14:tracePt t="18410" x="6934200" y="5214938"/>
          <p14:tracePt t="18421" x="6951663" y="5199063"/>
          <p14:tracePt t="18424" x="6977063" y="5181600"/>
          <p14:tracePt t="18440" x="6992938" y="5181600"/>
          <p14:tracePt t="18443" x="7035800" y="5173663"/>
          <p14:tracePt t="18455" x="7053263" y="5173663"/>
          <p14:tracePt t="18460" x="7078663" y="5156200"/>
          <p14:tracePt t="18461" x="7112000" y="5138738"/>
          <p14:tracePt t="18476" x="7145338" y="5122863"/>
          <p14:tracePt t="18479" x="7188200" y="5122863"/>
          <p14:tracePt t="18494" x="7205663" y="5113338"/>
          <p14:tracePt t="18500" x="7231063" y="5097463"/>
          <p14:tracePt t="18501" x="7272338" y="5080000"/>
          <p14:tracePt t="18519" x="7289800" y="5062538"/>
          <p14:tracePt t="18522" x="7323138" y="5046663"/>
          <p14:tracePt t="18535" x="7332663" y="5046663"/>
          <p14:tracePt t="18537" x="7348538" y="5037138"/>
          <p14:tracePt t="18553" x="7383463" y="5021263"/>
          <p14:tracePt t="18568" x="7399338" y="5003800"/>
          <p14:tracePt t="18570" x="7408863" y="5003800"/>
          <p14:tracePt t="18588" x="7424738" y="5003800"/>
          <p14:tracePt t="18604" x="7442200" y="4986338"/>
          <p14:tracePt t="18626" x="7459663" y="4986338"/>
          <p14:tracePt t="18986" x="7467600" y="4986338"/>
          <p14:tracePt t="18998" x="7485063" y="4986338"/>
          <p14:tracePt t="19011" x="7500938" y="4986338"/>
          <p14:tracePt t="19012" x="7526338" y="4986338"/>
          <p14:tracePt t="19022" x="7561263" y="4978400"/>
          <p14:tracePt t="19034" x="7602538" y="4978400"/>
          <p14:tracePt t="19035" x="7620000" y="4960938"/>
          <p14:tracePt t="19052" x="7653338" y="4960938"/>
          <p14:tracePt t="19053" x="7678738" y="4960938"/>
          <p14:tracePt t="19070" x="7721600" y="4945063"/>
          <p14:tracePt t="19071" x="7739063" y="4927600"/>
          <p14:tracePt t="19085" x="7797800" y="4927600"/>
          <p14:tracePt t="19099" x="7831138" y="4919663"/>
          <p14:tracePt t="19111" x="7856538" y="4919663"/>
          <p14:tracePt t="19117" x="7891463" y="4902200"/>
          <p14:tracePt t="19133" x="7907338" y="4902200"/>
          <p14:tracePt t="19134" x="7932738" y="4884738"/>
          <p14:tracePt t="19153" x="7975600" y="4868863"/>
          <p14:tracePt t="19172" x="7975600" y="4859338"/>
          <p14:tracePt t="19175" x="8008938" y="4859338"/>
          <p14:tracePt t="19185" x="8026400" y="4843463"/>
          <p14:tracePt t="19199" x="8034338" y="4843463"/>
          <p14:tracePt t="19207" x="8051800" y="4843463"/>
          <p14:tracePt t="19218" x="8069263" y="4826000"/>
          <p14:tracePt t="19230" x="8085138" y="4826000"/>
          <p14:tracePt t="19235" x="8094663" y="4826000"/>
          <p14:tracePt t="19237" x="8110538" y="4826000"/>
          <p14:tracePt t="19250" x="8128000" y="4826000"/>
          <p14:tracePt t="19270" x="8145463" y="4826000"/>
          <p14:tracePt t="19272" x="8161338" y="4826000"/>
          <p14:tracePt t="19289" x="8170863" y="4826000"/>
          <p14:tracePt t="19304" x="8186738" y="4826000"/>
          <p14:tracePt t="19346" x="8204200" y="4826000"/>
          <p14:tracePt t="19349" x="8221663" y="4826000"/>
          <p14:tracePt t="19365" x="8229600" y="4808538"/>
          <p14:tracePt t="19390" x="8262938" y="4783138"/>
          <p14:tracePt t="19399" x="8280400" y="4767263"/>
          <p14:tracePt t="20296" x="8288338" y="4767263"/>
          <p14:tracePt t="20307" x="8323263" y="4749800"/>
          <p14:tracePt t="20322" x="8364538" y="4732338"/>
          <p14:tracePt t="20333" x="8415338" y="4691063"/>
          <p14:tracePt t="20340" x="8475663" y="4665663"/>
          <p14:tracePt t="20341" x="8534400" y="4630738"/>
          <p14:tracePt t="20358" x="8678863" y="4554538"/>
          <p14:tracePt t="20374" x="8755063" y="4529138"/>
          <p14:tracePt t="20376" x="8831263" y="4513263"/>
          <p14:tracePt t="20380" x="8907463" y="4495800"/>
          <p14:tracePt t="20397" x="8991600" y="4478338"/>
          <p14:tracePt t="20412" x="9085263" y="4478338"/>
          <p14:tracePt t="20428" x="9110663" y="4478338"/>
          <p14:tracePt t="20432" x="9126538" y="4478338"/>
          <p14:tracePt t="20447" x="9144000" y="4478338"/>
          <p14:tracePt t="20450" x="9161463" y="4478338"/>
          <p14:tracePt t="20469" x="9177338" y="4478338"/>
          <p14:tracePt t="20483" x="9177338" y="4495800"/>
          <p14:tracePt t="20495" x="9177338" y="4529138"/>
          <p14:tracePt t="20504" x="9161463" y="4554538"/>
          <p14:tracePt t="20517" x="9110663" y="4605338"/>
          <p14:tracePt t="20536" x="9101138" y="4630738"/>
          <p14:tracePt t="20538" x="9085263" y="4665663"/>
          <p14:tracePt t="20539" x="9067800" y="4673600"/>
          <p14:tracePt t="20557" x="9042400" y="4724400"/>
          <p14:tracePt t="20572" x="9024938" y="4749800"/>
          <p14:tracePt t="20574" x="9024938" y="4767263"/>
          <p14:tracePt t="20587" x="9009063" y="4783138"/>
          <p14:tracePt t="20604" x="9009063" y="4792663"/>
          <p14:tracePt t="20622" x="9009063" y="4808538"/>
          <p14:tracePt t="20739" x="9009063" y="4826000"/>
          <p14:tracePt t="20771" x="9009063" y="4843463"/>
          <p14:tracePt t="20795" x="9009063" y="4859338"/>
          <p14:tracePt t="20805" x="9009063" y="4868863"/>
          <p14:tracePt t="20815" x="9009063" y="4884738"/>
          <p14:tracePt t="20831" x="8991600" y="4902200"/>
          <p14:tracePt t="20844" x="8991600" y="4919663"/>
          <p14:tracePt t="20848" x="8983663" y="4927600"/>
          <p14:tracePt t="20859" x="8966200" y="4927600"/>
          <p14:tracePt t="20875" x="8948738" y="4945063"/>
          <p14:tracePt t="20878" x="8932863" y="4945063"/>
          <p14:tracePt t="20881" x="8923338" y="4960938"/>
          <p14:tracePt t="20896" x="8856663" y="4960938"/>
          <p14:tracePt t="20912" x="8831263" y="4960938"/>
          <p14:tracePt t="20922" x="8796338" y="4960938"/>
          <p14:tracePt t="20935" x="8788400" y="4960938"/>
          <p14:tracePt t="20945" x="8770938" y="4960938"/>
          <p14:tracePt t="20951" x="8755063" y="4960938"/>
          <p14:tracePt t="20953" x="8737600" y="4960938"/>
          <p14:tracePt t="20976" x="8729663" y="4960938"/>
          <p14:tracePt t="20980" x="8712200" y="4960938"/>
          <p14:tracePt t="20981" x="8712200" y="4945063"/>
          <p14:tracePt t="21004" x="8694738" y="4945063"/>
          <p14:tracePt t="21069" x="8678863" y="4945063"/>
          <p14:tracePt t="21157" x="8678863" y="4960938"/>
          <p14:tracePt t="21189" x="8678863" y="4978400"/>
          <p14:tracePt t="21205" x="8678863" y="4986338"/>
          <p14:tracePt t="21238" x="8678863" y="5003800"/>
          <p14:tracePt t="21286" x="8678863" y="5021263"/>
          <p14:tracePt t="21334" x="8678863" y="5037138"/>
          <p14:tracePt t="21535" x="8678863" y="5021263"/>
          <p14:tracePt t="21631" x="8694738" y="5021263"/>
          <p14:tracePt t="21696" x="8712200" y="5021263"/>
          <p14:tracePt t="21728" x="8712200" y="5003800"/>
          <p14:tracePt t="21741" x="8729663" y="5003800"/>
          <p14:tracePt t="21776" x="8737600" y="5003800"/>
          <p14:tracePt t="21786" x="8737600" y="4986338"/>
          <p14:tracePt t="21812" x="8755063" y="4978400"/>
          <p14:tracePt t="21827" x="8770938" y="4978400"/>
          <p14:tracePt t="21829" x="8770938" y="4960938"/>
          <p14:tracePt t="21837" x="8788400" y="4960938"/>
          <p14:tracePt t="21852" x="8796338" y="4945063"/>
          <p14:tracePt t="21853" x="8813800" y="4945063"/>
          <p14:tracePt t="21866" x="8831263" y="4927600"/>
          <p14:tracePt t="21868" x="8847138" y="4919663"/>
          <p14:tracePt t="21885" x="8890000" y="4902200"/>
          <p14:tracePt t="21900" x="8948738" y="4868863"/>
          <p14:tracePt t="21917" x="8983663" y="4859338"/>
          <p14:tracePt t="21932" x="9009063" y="4859338"/>
          <p14:tracePt t="21937" x="9050338" y="4826000"/>
          <p14:tracePt t="21948" x="9067800" y="4808538"/>
          <p14:tracePt t="21957" x="9101138" y="4792663"/>
          <p14:tracePt t="21958" x="9110663" y="4783138"/>
          <p14:tracePt t="21982" x="9177338" y="4732338"/>
          <p14:tracePt t="22701" x="9177338" y="4724400"/>
          <p14:tracePt t="22712" x="9161463" y="4706938"/>
          <p14:tracePt t="22727" x="9161463" y="4691063"/>
          <p14:tracePt t="22730" x="9161463" y="4673600"/>
          <p14:tracePt t="22739" x="9161463" y="4665663"/>
          <p14:tracePt t="22750" x="9161463" y="4648200"/>
          <p14:tracePt t="22772" x="9161463" y="4605338"/>
          <p14:tracePt t="22783" x="9161463" y="4589463"/>
          <p14:tracePt t="22787" x="9186863" y="4572000"/>
          <p14:tracePt t="22806" x="9296400" y="4538663"/>
          <p14:tracePt t="22807" x="9398000" y="4538663"/>
          <p14:tracePt t="22825" x="9499600" y="4538663"/>
          <p14:tracePt t="22827" x="9618663" y="4538663"/>
          <p14:tracePt t="22842" x="9753600" y="4538663"/>
          <p14:tracePt t="22843" x="9847263" y="4538663"/>
          <p14:tracePt t="22851" x="10066338" y="4572000"/>
          <p14:tracePt t="22864" x="10218738" y="4614863"/>
          <p14:tracePt t="22874" x="10294938" y="4630738"/>
          <p14:tracePt t="22874" x="10396538" y="4673600"/>
          <p14:tracePt t="22890" x="10591800" y="4767263"/>
          <p14:tracePt t="22909" x="10625138" y="4783138"/>
          <p14:tracePt t="22911" x="10701338" y="4859338"/>
          <p14:tracePt t="22913" x="10726738" y="4902200"/>
          <p14:tracePt t="22929" x="10744200" y="4960938"/>
          <p14:tracePt t="22931" x="10761663" y="5021263"/>
          <p14:tracePt t="22946" x="10761663" y="5181600"/>
          <p14:tracePt t="22958" x="10744200" y="5275263"/>
          <p14:tracePt t="22962" x="10701338" y="5367338"/>
          <p14:tracePt t="22977" x="10634663" y="5453063"/>
          <p14:tracePt t="22982" x="10574338" y="5529263"/>
          <p14:tracePt t="22983" x="10507663" y="5605463"/>
          <p14:tracePt t="23001" x="10447338" y="5664200"/>
          <p14:tracePt t="23005" x="10371138" y="5707063"/>
          <p14:tracePt t="23022" x="10236200" y="5799138"/>
          <p14:tracePt t="23024" x="10160000" y="5824538"/>
          <p14:tracePt t="23041" x="10040938" y="5859463"/>
          <p14:tracePt t="23059" x="9982200" y="5859463"/>
          <p14:tracePt t="23060" x="9948863" y="5875338"/>
          <p14:tracePt t="23074" x="9906000" y="5875338"/>
          <p14:tracePt t="23076" x="9872663" y="5875338"/>
          <p14:tracePt t="23085" x="9847263" y="5875338"/>
          <p14:tracePt t="23098" x="9829800" y="5875338"/>
          <p14:tracePt t="23101" x="9812338" y="5875338"/>
          <p14:tracePt t="23116" x="9804400" y="5875338"/>
          <p14:tracePt t="23121" x="9804400" y="5859463"/>
          <p14:tracePt t="23122" x="9786938" y="5859463"/>
          <p14:tracePt t="23131" x="9786938" y="5842000"/>
          <p14:tracePt t="23154" x="9771063" y="5842000"/>
          <p14:tracePt t="23165" x="9771063" y="5824538"/>
          <p14:tracePt t="23171" x="9771063" y="5808663"/>
          <p14:tracePt t="23181" x="9753600" y="5808663"/>
          <p14:tracePt t="23193" x="9753600" y="5799138"/>
          <p14:tracePt t="23195" x="9753600" y="5783263"/>
          <p14:tracePt t="23208" x="9753600" y="5765800"/>
          <p14:tracePt t="23214" x="9753600" y="5748338"/>
          <p14:tracePt t="23228" x="9753600" y="5740400"/>
          <p14:tracePt t="23241" x="9753600" y="5681663"/>
          <p14:tracePt t="23242" x="9753600" y="5646738"/>
          <p14:tracePt t="23250" x="9753600" y="5621338"/>
          <p14:tracePt t="23262" x="9753600" y="5605463"/>
          <p14:tracePt t="23278" x="9771063" y="5570538"/>
          <p14:tracePt t="23279" x="9771063" y="5545138"/>
          <p14:tracePt t="23293" x="9786938" y="5529263"/>
          <p14:tracePt t="23306" x="9786938" y="5468938"/>
          <p14:tracePt t="23323" x="9804400" y="5427663"/>
          <p14:tracePt t="23332" x="9804400" y="5410200"/>
          <p14:tracePt t="23334" x="9812338" y="5376863"/>
          <p14:tracePt t="23348" x="9812338" y="5334000"/>
          <p14:tracePt t="23357" x="9812338" y="5316538"/>
          <p14:tracePt t="23358" x="9829800" y="5275263"/>
          <p14:tracePt t="23375" x="9847263" y="5214938"/>
          <p14:tracePt t="23388" x="9847263" y="5181600"/>
          <p14:tracePt t="23393" x="9847263" y="5138738"/>
          <p14:tracePt t="23395" x="9863138" y="5122863"/>
          <p14:tracePt t="23409" x="9863138" y="5097463"/>
          <p14:tracePt t="23419" x="9872663" y="5062538"/>
          <p14:tracePt t="23424" x="9872663" y="5037138"/>
          <p14:tracePt t="23434" x="9888538" y="5021263"/>
          <p14:tracePt t="23437" x="9888538" y="4986338"/>
          <p14:tracePt t="23448" x="9888538" y="4978400"/>
          <p14:tracePt t="23461" x="9906000" y="4960938"/>
          <p14:tracePt t="23472" x="9906000" y="4945063"/>
          <p14:tracePt t="23475" x="9906000" y="4902200"/>
          <p14:tracePt t="23491" x="9906000" y="4884738"/>
          <p14:tracePt t="23492" x="9906000" y="4868863"/>
          <p14:tracePt t="23512" x="9906000" y="4859338"/>
          <p14:tracePt t="23524" x="9888538" y="4859338"/>
          <p14:tracePt t="23534" x="9863138" y="4859338"/>
          <p14:tracePt t="23541" x="9812338" y="4859338"/>
          <p14:tracePt t="23542" x="9804400" y="4859338"/>
          <p14:tracePt t="23549" x="9753600" y="4859338"/>
          <p14:tracePt t="23564" x="9710738" y="4868863"/>
          <p14:tracePt t="23573" x="9685338" y="4902200"/>
          <p14:tracePt t="23574" x="9634538" y="4945063"/>
          <p14:tracePt t="23593" x="9550400" y="5062538"/>
          <p14:tracePt t="23606" x="9499600" y="5138738"/>
          <p14:tracePt t="23608" x="9474200" y="5214938"/>
          <p14:tracePt t="23624" x="9431338" y="5291138"/>
          <p14:tracePt t="23627" x="9415463" y="5367338"/>
          <p14:tracePt t="23630" x="9398000" y="5435600"/>
          <p14:tracePt t="23658" x="9364663" y="5664200"/>
          <p14:tracePt t="23667" x="9364663" y="5722938"/>
          <p14:tracePt t="23675" x="9364663" y="5748338"/>
          <p14:tracePt t="23676" x="9380538" y="5824538"/>
          <p14:tracePt t="23690" x="9398000" y="5859463"/>
          <p14:tracePt t="23693" x="9440863" y="5918200"/>
          <p14:tracePt t="23709" x="9474200" y="5935663"/>
          <p14:tracePt t="23711" x="9517063" y="5961063"/>
          <p14:tracePt t="23724" x="9558338" y="5976938"/>
          <p14:tracePt t="23726" x="9609138" y="6002338"/>
          <p14:tracePt t="23742" x="9669463" y="6002338"/>
          <p14:tracePt t="23745" x="9728200" y="6019800"/>
          <p14:tracePt t="23747" x="9812338" y="6019800"/>
          <p14:tracePt t="23759" x="9964738" y="6019800"/>
          <p14:tracePt t="23776" x="10066338" y="5976938"/>
          <p14:tracePt t="23778" x="10202863" y="5918200"/>
          <p14:tracePt t="23779" x="10337800" y="5824538"/>
          <p14:tracePt t="23794" x="10472738" y="5707063"/>
          <p14:tracePt t="23806" x="10634663" y="5570538"/>
          <p14:tracePt t="23808" x="10769600" y="5410200"/>
          <p14:tracePt t="23825" x="10922000" y="5181600"/>
          <p14:tracePt t="23841" x="11056938" y="4884738"/>
          <p14:tracePt t="23854" x="11099800" y="4783138"/>
          <p14:tracePt t="23858" x="11117263" y="4665663"/>
          <p14:tracePt t="23875" x="11133138" y="4572000"/>
          <p14:tracePt t="23876" x="11133138" y="4478338"/>
          <p14:tracePt t="23877" x="11133138" y="4419600"/>
          <p14:tracePt t="23890" x="11099800" y="4360863"/>
          <p14:tracePt t="23894" x="11074400" y="4318000"/>
          <p14:tracePt t="23909" x="11015663" y="4259263"/>
          <p14:tracePt t="23911" x="10939463" y="4224338"/>
          <p14:tracePt t="23925" x="10863263" y="4183063"/>
          <p14:tracePt t="23928" x="10769600" y="4157663"/>
          <p14:tracePt t="23944" x="10574338" y="4106863"/>
          <p14:tracePt t="23958" x="10371138" y="4097338"/>
          <p14:tracePt t="23978" x="10253663" y="4097338"/>
          <p14:tracePt t="23980" x="10126663" y="4097338"/>
          <p14:tracePt t="23982" x="10025063" y="4097338"/>
          <p14:tracePt t="23994" x="9923463" y="4157663"/>
          <p14:tracePt t="24006" x="9812338" y="4198938"/>
          <p14:tracePt t="24021" x="9728200" y="4275138"/>
          <p14:tracePt t="24027" x="9575800" y="4394200"/>
          <p14:tracePt t="24029" x="9532938" y="4452938"/>
          <p14:tracePt t="24029" x="9474200" y="4554538"/>
          <p14:tracePt t="24048" x="9380538" y="4783138"/>
          <p14:tracePt t="24063" x="9321800" y="4978400"/>
          <p14:tracePt t="24081" x="9304338" y="5138738"/>
          <p14:tracePt t="24093" x="9304338" y="5199063"/>
          <p14:tracePt t="24107" x="9304338" y="5232400"/>
          <p14:tracePt t="24111" x="9304338" y="5291138"/>
          <p14:tracePt t="24112" x="9304338" y="5334000"/>
          <p14:tracePt t="24120" x="9321800" y="5367338"/>
          <p14:tracePt t="24134" x="9339263" y="5392738"/>
          <p14:tracePt t="24141" x="9380538" y="5427663"/>
          <p14:tracePt t="24142" x="9415463" y="5435600"/>
          <p14:tracePt t="24402" x="9431338" y="5435600"/>
          <p14:tracePt t="24412" x="9474200" y="5435600"/>
          <p14:tracePt t="24428" x="9517063" y="5427663"/>
          <p14:tracePt t="24429" x="9575800" y="5427663"/>
          <p14:tracePt t="24442" x="9652000" y="5410200"/>
          <p14:tracePt t="24455" x="9745663" y="5376863"/>
          <p14:tracePt t="24461" x="9906000" y="5351463"/>
          <p14:tracePt t="24463" x="10101263" y="5316538"/>
          <p14:tracePt t="24477" x="10566400" y="5257800"/>
          <p14:tracePt t="24495" x="10802938" y="5199063"/>
          <p14:tracePt t="24496" x="11074400" y="5173663"/>
          <p14:tracePt t="24509" x="11582400" y="5113338"/>
          <p14:tracePt t="24521" x="11818938" y="5062538"/>
          <p14:tracePt t="24533" x="12031663" y="5046663"/>
          <p14:tracePt t="24741" x="11920538" y="5808663"/>
          <p14:tracePt t="24750" x="11777663" y="5859463"/>
          <p14:tracePt t="24761" x="11269663" y="5961063"/>
          <p14:tracePt t="24779" x="10922000" y="6019800"/>
          <p14:tracePt t="24781" x="10761663" y="6037263"/>
          <p14:tracePt t="24782" x="10447338" y="6062663"/>
          <p14:tracePt t="24795" x="10142538" y="6096000"/>
          <p14:tracePt t="24800" x="9863138" y="6113463"/>
          <p14:tracePt t="24812" x="9609138" y="6129338"/>
          <p14:tracePt t="24823" x="9491663" y="6129338"/>
          <p14:tracePt t="24834" x="9110663" y="6138863"/>
          <p14:tracePt t="24846" x="8983663" y="6154738"/>
          <p14:tracePt t="24849" x="8856663" y="6154738"/>
          <p14:tracePt t="24858" x="8813800" y="6154738"/>
          <p14:tracePt t="24876" x="8678863" y="6154738"/>
          <p14:tracePt t="24878" x="8636000" y="6154738"/>
          <p14:tracePt t="24890" x="8618538" y="6154738"/>
          <p14:tracePt t="24898" x="8602663" y="6154738"/>
          <p14:tracePt t="24907" x="8593138" y="6154738"/>
          <p14:tracePt t="25142" x="8618538" y="6154738"/>
          <p14:tracePt t="25153" x="8678863" y="6129338"/>
          <p14:tracePt t="25165" x="8755063" y="6096000"/>
          <p14:tracePt t="25179" x="8872538" y="6019800"/>
          <p14:tracePt t="25182" x="9126538" y="5900738"/>
          <p14:tracePt t="25186" x="9339263" y="5799138"/>
          <p14:tracePt t="25201" x="9948863" y="5511800"/>
          <p14:tracePt t="25217" x="10320338" y="5351463"/>
          <p14:tracePt t="25219" x="10710863" y="5181600"/>
          <p14:tracePt t="25233" x="11133138" y="5021263"/>
          <p14:tracePt t="25235" x="11531600" y="4868863"/>
          <p14:tracePt t="25249" x="11717338" y="4826000"/>
          <p14:tracePt t="25252" x="12072938" y="4724400"/>
          <p14:tracePt t="50308" x="8280400" y="6840538"/>
          <p14:tracePt t="50322" x="8262938" y="6824663"/>
          <p14:tracePt t="50333" x="8262938" y="6815138"/>
          <p14:tracePt t="50621" x="8247063" y="6815138"/>
          <p14:tracePt t="50634" x="8221663" y="6815138"/>
          <p14:tracePt t="50642" x="8204200" y="6799263"/>
          <p14:tracePt t="50657" x="8161338" y="6781800"/>
          <p14:tracePt t="50666" x="8128000" y="6764338"/>
          <p14:tracePt t="50685" x="8085138" y="6738938"/>
          <p14:tracePt t="50686" x="8051800" y="6723063"/>
          <p14:tracePt t="50700" x="8026400" y="6705600"/>
          <p14:tracePt t="50714" x="8008938" y="6705600"/>
          <p14:tracePt t="50719" x="7993063" y="6697663"/>
          <p14:tracePt t="50721" x="7975600" y="6680200"/>
          <p14:tracePt t="50736" x="7967663" y="6662738"/>
          <p14:tracePt t="50749" x="7967663" y="6646863"/>
          <p14:tracePt t="50776" x="7975600" y="6646863"/>
          <p14:tracePt t="50788" x="8026400" y="6646863"/>
          <p14:tracePt t="50791" x="8085138" y="6646863"/>
          <p14:tracePt t="50803" x="8204200" y="6646863"/>
          <p14:tracePt t="50811" x="8288338" y="6646863"/>
          <p14:tracePt t="50824" x="8415338" y="6646863"/>
          <p14:tracePt t="50830" x="8559800" y="6646863"/>
          <p14:tracePt t="50831" x="8737600" y="6646863"/>
          <p14:tracePt t="50841" x="8907463" y="6646863"/>
          <p14:tracePt t="50854" x="9126538" y="6646863"/>
          <p14:tracePt t="50856" x="9339263" y="6646863"/>
          <p14:tracePt t="50868" x="9728200" y="6662738"/>
          <p14:tracePt t="50876" x="10025063" y="6705600"/>
          <p14:tracePt t="50891" x="10668000" y="6840538"/>
          <p14:tracePt t="57944" x="2014538" y="6824663"/>
          <p14:tracePt t="57962" x="2184400" y="6527800"/>
          <p14:tracePt t="57981" x="2243138" y="6392863"/>
          <p14:tracePt t="57983" x="2344738" y="6248400"/>
          <p14:tracePt t="57984" x="2438400" y="6062663"/>
          <p14:tracePt t="58000" x="2557463" y="5884863"/>
          <p14:tracePt t="58003" x="2776538" y="5529263"/>
          <p14:tracePt t="58021" x="2946400" y="5275263"/>
          <p14:tracePt t="58023" x="3141663" y="5021263"/>
          <p14:tracePt t="58024" x="3335338" y="4724400"/>
          <p14:tracePt t="58037" x="3436938" y="4554538"/>
          <p14:tracePt t="58051" x="3614738" y="4284663"/>
          <p14:tracePt t="58052" x="3675063" y="4165600"/>
          <p14:tracePt t="58067" x="3827463" y="3962400"/>
          <p14:tracePt t="58085" x="3944938" y="3792538"/>
          <p14:tracePt t="58098" x="3962400" y="3767138"/>
          <p14:tracePt t="58112" x="3987800" y="3733800"/>
          <p14:tracePt t="58134" x="4005263" y="3733800"/>
          <p14:tracePt t="58160" x="4005263" y="3751263"/>
          <p14:tracePt t="58192" x="4005263" y="3767138"/>
          <p14:tracePt t="58719" x="4021138" y="3767138"/>
          <p14:tracePt t="58728" x="4064000" y="3776663"/>
          <p14:tracePt t="58740" x="4097338" y="3792538"/>
          <p14:tracePt t="58754" x="4140200" y="3810000"/>
          <p14:tracePt t="58757" x="4183063" y="3827463"/>
          <p14:tracePt t="58775" x="4259263" y="3843338"/>
          <p14:tracePt t="58779" x="4318000" y="3868738"/>
          <p14:tracePt t="58781" x="4376738" y="3886200"/>
          <p14:tracePt t="58796" x="4452938" y="3911600"/>
          <p14:tracePt t="58798" x="4538663" y="3929063"/>
          <p14:tracePt t="58813" x="4605338" y="3962400"/>
          <p14:tracePt t="58817" x="4673600" y="3970338"/>
          <p14:tracePt t="58822" x="4732338" y="3987800"/>
          <p14:tracePt t="58824" x="4767263" y="4005263"/>
          <p14:tracePt t="58841" x="4808538" y="4021138"/>
          <p14:tracePt t="58844" x="4859338" y="4030663"/>
          <p14:tracePt t="58859" x="4919663" y="4064000"/>
          <p14:tracePt t="58863" x="4927600" y="4081463"/>
          <p14:tracePt t="58864" x="4986338" y="4122738"/>
          <p14:tracePt t="58879" x="5021263" y="4140200"/>
          <p14:tracePt t="58892" x="5037138" y="4165600"/>
          <p14:tracePt t="58894" x="5062538" y="4183063"/>
          <p14:tracePt t="58909" x="5097463" y="4216400"/>
          <p14:tracePt t="58913" x="5113338" y="4224338"/>
          <p14:tracePt t="58916" x="5122863" y="4241800"/>
          <p14:tracePt t="58934" x="5138738" y="4259263"/>
          <p14:tracePt t="58941" x="5138738" y="4275138"/>
          <p14:tracePt t="58955" x="5156200" y="4275138"/>
          <p14:tracePt t="58970" x="5173663" y="4275138"/>
          <p14:tracePt t="59129" x="5156200" y="4275138"/>
          <p14:tracePt t="59153" x="5138738" y="4284663"/>
          <p14:tracePt t="59163" x="5122863" y="4284663"/>
          <p14:tracePt t="59175" x="5097463" y="4300538"/>
          <p14:tracePt t="59191" x="5062538" y="4318000"/>
          <p14:tracePt t="59195" x="5021263" y="4335463"/>
          <p14:tracePt t="59196" x="4978400" y="4360863"/>
          <p14:tracePt t="59218" x="4808538" y="4437063"/>
          <p14:tracePt t="59220" x="4665663" y="4495800"/>
          <p14:tracePt t="59238" x="4529138" y="4554538"/>
          <p14:tracePt t="59239" x="4351338" y="4614863"/>
          <p14:tracePt t="59251" x="4165600" y="4673600"/>
          <p14:tracePt t="59254" x="3987800" y="4732338"/>
          <p14:tracePt t="59258" x="3776663" y="4792663"/>
          <p14:tracePt t="59278" x="3360738" y="4902200"/>
          <p14:tracePt t="59293" x="3167063" y="4960938"/>
          <p14:tracePt t="59295" x="3090863" y="4978400"/>
          <p14:tracePt t="59308" x="2928938" y="5037138"/>
          <p14:tracePt t="59310" x="2776538" y="5080000"/>
          <p14:tracePt t="59325" x="2540000" y="5156200"/>
          <p14:tracePt t="59340" x="2446338" y="5199063"/>
          <p14:tracePt t="59343" x="2362200" y="5240338"/>
          <p14:tracePt t="59360" x="2243138" y="5316538"/>
          <p14:tracePt t="59362" x="2209800" y="5367338"/>
          <p14:tracePt t="59375" x="2166938" y="5410200"/>
          <p14:tracePt t="59388" x="2133600" y="5453063"/>
          <p14:tracePt t="59399" x="2108200" y="5494338"/>
          <p14:tracePt t="59400" x="2090738" y="5545138"/>
          <p14:tracePt t="59417" x="2074863" y="5646738"/>
          <p14:tracePt t="59427" x="2074863" y="5707063"/>
          <p14:tracePt t="59430" x="2074863" y="5748338"/>
          <p14:tracePt t="59441" x="2074863" y="5824538"/>
          <p14:tracePt t="59454" x="2074863" y="5884863"/>
          <p14:tracePt t="59456" x="2090738" y="5943600"/>
          <p14:tracePt t="59471" x="2108200" y="6019800"/>
          <p14:tracePt t="59475" x="2133600" y="6096000"/>
          <p14:tracePt t="59476" x="2151063" y="6154738"/>
          <p14:tracePt t="59491" x="2184400" y="6215063"/>
          <p14:tracePt t="59502" x="2184400" y="6248400"/>
          <p14:tracePt t="59503" x="2192338" y="6307138"/>
          <p14:tracePt t="59519" x="2209800" y="6332538"/>
          <p14:tracePt t="59523" x="2209800" y="6367463"/>
          <p14:tracePt t="59531" x="2227263" y="6392863"/>
          <p14:tracePt t="59544" x="2227263" y="6426200"/>
          <p14:tracePt t="59566" x="2227263" y="6443663"/>
          <p14:tracePt t="59588" x="2209800" y="6451600"/>
          <p14:tracePt t="59601" x="2192338" y="6451600"/>
          <p14:tracePt t="59610" x="2192338" y="6469063"/>
          <p14:tracePt t="59623" x="2184400" y="6484938"/>
          <p14:tracePt t="59634" x="2166938" y="6502400"/>
          <p14:tracePt t="59655" x="2166938" y="6510338"/>
          <p14:tracePt t="59656" x="2166938" y="6527800"/>
          <p14:tracePt t="59668" x="2166938" y="6545263"/>
          <p14:tracePt t="59669" x="2166938" y="6561138"/>
          <p14:tracePt t="59681" x="2166938" y="6586538"/>
          <p14:tracePt t="59692" x="2166938" y="6621463"/>
          <p14:tracePt t="59694" x="2166938" y="6662738"/>
          <p14:tracePt t="59706" x="2166938" y="6697663"/>
          <p14:tracePt t="59715" x="2166938" y="6756400"/>
          <p14:tracePt t="59729" x="2166938" y="6815138"/>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67D11D4F-4F6D-445C-BFEB-96F967B218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F2B14849-3056-4040-ACC2-869157C382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9" name="Picture 58">
            <a:extLst>
              <a:ext uri="{FF2B5EF4-FFF2-40B4-BE49-F238E27FC236}">
                <a16:creationId xmlns:a16="http://schemas.microsoft.com/office/drawing/2014/main" id="{A073F794-406A-4D90-8215-86A90A500A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61" name="Rectangle 60">
            <a:extLst>
              <a:ext uri="{FF2B5EF4-FFF2-40B4-BE49-F238E27FC236}">
                <a16:creationId xmlns:a16="http://schemas.microsoft.com/office/drawing/2014/main" id="{EF6760B4-2A40-4AC2-B1DD-2A870AEB4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7ACBC84-F47E-4B21-A7F3-60566BB76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EAE229D4-A955-47B2-82C8-E7459998B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805AE1-F62C-4B23-6ADD-E26623497064}"/>
              </a:ext>
            </a:extLst>
          </p:cNvPr>
          <p:cNvSpPr>
            <a:spLocks noGrp="1"/>
          </p:cNvSpPr>
          <p:nvPr>
            <p:ph type="title"/>
          </p:nvPr>
        </p:nvSpPr>
        <p:spPr>
          <a:xfrm>
            <a:off x="1964445" y="808056"/>
            <a:ext cx="2668106" cy="1077229"/>
          </a:xfrm>
        </p:spPr>
        <p:txBody>
          <a:bodyPr vert="horz" lIns="91440" tIns="45720" rIns="91440" bIns="45720" rtlCol="0" anchor="t">
            <a:normAutofit/>
          </a:bodyPr>
          <a:lstStyle/>
          <a:p>
            <a:pPr algn="l"/>
            <a:r>
              <a:rPr lang="en-US" sz="2800" dirty="0"/>
              <a:t>Summary Statistics</a:t>
            </a:r>
          </a:p>
        </p:txBody>
      </p:sp>
      <p:sp>
        <p:nvSpPr>
          <p:cNvPr id="5" name="TextBox 4">
            <a:extLst>
              <a:ext uri="{FF2B5EF4-FFF2-40B4-BE49-F238E27FC236}">
                <a16:creationId xmlns:a16="http://schemas.microsoft.com/office/drawing/2014/main" id="{184C5A1C-8705-0CFD-2653-606120D23CD5}"/>
              </a:ext>
            </a:extLst>
          </p:cNvPr>
          <p:cNvSpPr txBox="1"/>
          <p:nvPr/>
        </p:nvSpPr>
        <p:spPr>
          <a:xfrm>
            <a:off x="1246204" y="1979480"/>
            <a:ext cx="4104671" cy="4070464"/>
          </a:xfrm>
          <a:prstGeom prst="rect">
            <a:avLst/>
          </a:prstGeom>
        </p:spPr>
        <p:txBody>
          <a:bodyPr vert="horz" lIns="91440" tIns="45720" rIns="91440" bIns="45720" rtlCol="0" anchor="ctr">
            <a:normAutofit/>
          </a:bodyPr>
          <a:lstStyle/>
          <a:p>
            <a:pPr defTabSz="914400">
              <a:lnSpc>
                <a:spcPct val="110000"/>
              </a:lnSpc>
              <a:spcAft>
                <a:spcPts val="600"/>
              </a:spcAft>
              <a:buClr>
                <a:schemeClr val="accent6"/>
              </a:buClr>
              <a:buSzPct val="90000"/>
              <a:buFont typeface="Wingdings" panose="05000000000000000000" pitchFamily="2" charset="2"/>
              <a:buChar char="§"/>
            </a:pPr>
            <a:r>
              <a:rPr lang="en-US" sz="1600" dirty="0"/>
              <a:t>Supervised linear model produced mediocre results - STATE_NAME as a predictor of Inspection scores was highly significant with a low p-value and an R squared of only .04</a:t>
            </a:r>
          </a:p>
          <a:p>
            <a:pPr defTabSz="914400">
              <a:lnSpc>
                <a:spcPct val="110000"/>
              </a:lnSpc>
              <a:spcAft>
                <a:spcPts val="600"/>
              </a:spcAft>
              <a:buClr>
                <a:schemeClr val="accent6"/>
              </a:buClr>
              <a:buSzPct val="90000"/>
              <a:buFont typeface="Wingdings" panose="05000000000000000000" pitchFamily="2" charset="2"/>
              <a:buChar char="§"/>
            </a:pPr>
            <a:endParaRPr lang="en-US" sz="1600" dirty="0"/>
          </a:p>
          <a:p>
            <a:pPr defTabSz="914400">
              <a:lnSpc>
                <a:spcPct val="110000"/>
              </a:lnSpc>
              <a:spcAft>
                <a:spcPts val="600"/>
              </a:spcAft>
              <a:buClr>
                <a:schemeClr val="accent6"/>
              </a:buClr>
              <a:buSzPct val="90000"/>
              <a:buFont typeface="Wingdings" panose="05000000000000000000" pitchFamily="2" charset="2"/>
              <a:buChar char="§"/>
            </a:pPr>
            <a:r>
              <a:rPr lang="en-US" sz="1600" dirty="0"/>
              <a:t>Median was also very high (88 out of 100) and represented the intercept.</a:t>
            </a:r>
          </a:p>
          <a:p>
            <a:pPr defTabSz="914400">
              <a:lnSpc>
                <a:spcPct val="110000"/>
              </a:lnSpc>
              <a:spcAft>
                <a:spcPts val="600"/>
              </a:spcAft>
              <a:buClr>
                <a:schemeClr val="accent6"/>
              </a:buClr>
              <a:buSzPct val="90000"/>
              <a:buFont typeface="Wingdings" panose="05000000000000000000" pitchFamily="2" charset="2"/>
              <a:buChar char="§"/>
            </a:pPr>
            <a:endParaRPr lang="en-US" sz="1600" dirty="0"/>
          </a:p>
          <a:p>
            <a:pPr defTabSz="914400">
              <a:lnSpc>
                <a:spcPct val="110000"/>
              </a:lnSpc>
              <a:spcAft>
                <a:spcPts val="600"/>
              </a:spcAft>
              <a:buClr>
                <a:schemeClr val="accent6"/>
              </a:buClr>
              <a:buSzPct val="90000"/>
              <a:buFont typeface="Wingdings" panose="05000000000000000000" pitchFamily="2" charset="2"/>
              <a:buChar char="§"/>
            </a:pPr>
            <a:r>
              <a:rPr lang="en-US" sz="1600" dirty="0"/>
              <a:t>Revisit inspection scores through unsupervised clustering concepts </a:t>
            </a:r>
          </a:p>
        </p:txBody>
      </p:sp>
      <p:sp>
        <p:nvSpPr>
          <p:cNvPr id="67" name="Rectangle 66">
            <a:extLst>
              <a:ext uri="{FF2B5EF4-FFF2-40B4-BE49-F238E27FC236}">
                <a16:creationId xmlns:a16="http://schemas.microsoft.com/office/drawing/2014/main" id="{33FB4B9E-172A-4EA2-8C0E-0F73BFA42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5173" y="0"/>
            <a:ext cx="59799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396D7E0-F978-86F3-ADB6-3C6831CDBAF0}"/>
              </a:ext>
            </a:extLst>
          </p:cNvPr>
          <p:cNvPicPr>
            <a:picLocks noGrp="1" noChangeAspect="1"/>
          </p:cNvPicPr>
          <p:nvPr>
            <p:ph idx="1"/>
          </p:nvPr>
        </p:nvPicPr>
        <p:blipFill rotWithShape="1">
          <a:blip r:embed="rId8"/>
          <a:srcRect l="-12714" t="8699" r="45624" b="24211"/>
          <a:stretch/>
        </p:blipFill>
        <p:spPr>
          <a:xfrm>
            <a:off x="5075563" y="329506"/>
            <a:ext cx="6180284" cy="1189707"/>
          </a:xfrm>
          <a:prstGeom prst="rect">
            <a:avLst/>
          </a:prstGeom>
          <a:ln w="12700">
            <a:noFill/>
          </a:ln>
        </p:spPr>
      </p:pic>
      <p:sp>
        <p:nvSpPr>
          <p:cNvPr id="69" name="Rectangle 68">
            <a:extLst>
              <a:ext uri="{FF2B5EF4-FFF2-40B4-BE49-F238E27FC236}">
                <a16:creationId xmlns:a16="http://schemas.microsoft.com/office/drawing/2014/main" id="{0BCDCCAE-697C-485A-B4DD-83B5F912F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16" y="236477"/>
            <a:ext cx="5497933" cy="3789631"/>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B3C1CBB-C2EE-EAFA-3991-7D237441CBD1}"/>
              </a:ext>
            </a:extLst>
          </p:cNvPr>
          <p:cNvPicPr>
            <a:picLocks noChangeAspect="1"/>
          </p:cNvPicPr>
          <p:nvPr/>
        </p:nvPicPr>
        <p:blipFill>
          <a:blip r:embed="rId9"/>
          <a:stretch>
            <a:fillRect/>
          </a:stretch>
        </p:blipFill>
        <p:spPr>
          <a:xfrm>
            <a:off x="6179852" y="2011007"/>
            <a:ext cx="4774139" cy="1623205"/>
          </a:xfrm>
          <a:prstGeom prst="rect">
            <a:avLst/>
          </a:prstGeom>
          <a:ln w="12700">
            <a:noFill/>
          </a:ln>
        </p:spPr>
      </p:pic>
      <p:sp>
        <p:nvSpPr>
          <p:cNvPr id="71" name="Rectangle 70">
            <a:extLst>
              <a:ext uri="{FF2B5EF4-FFF2-40B4-BE49-F238E27FC236}">
                <a16:creationId xmlns:a16="http://schemas.microsoft.com/office/drawing/2014/main" id="{C19B8FE7-E6F0-44D0-AAB7-F7100184B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16" y="4183534"/>
            <a:ext cx="2670663" cy="2426299"/>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6255D83-068B-5CEC-566B-826B1A3AB133}"/>
              </a:ext>
            </a:extLst>
          </p:cNvPr>
          <p:cNvPicPr>
            <a:picLocks noChangeAspect="1"/>
          </p:cNvPicPr>
          <p:nvPr/>
        </p:nvPicPr>
        <p:blipFill>
          <a:blip r:embed="rId10"/>
          <a:stretch>
            <a:fillRect/>
          </a:stretch>
        </p:blipFill>
        <p:spPr>
          <a:xfrm>
            <a:off x="6627996" y="3687298"/>
            <a:ext cx="3317809" cy="3113511"/>
          </a:xfrm>
          <a:prstGeom prst="rect">
            <a:avLst/>
          </a:prstGeom>
          <a:ln w="12700">
            <a:noFill/>
          </a:ln>
        </p:spPr>
      </p:pic>
      <p:sp>
        <p:nvSpPr>
          <p:cNvPr id="73" name="Rectangle 72">
            <a:extLst>
              <a:ext uri="{FF2B5EF4-FFF2-40B4-BE49-F238E27FC236}">
                <a16:creationId xmlns:a16="http://schemas.microsoft.com/office/drawing/2014/main" id="{F806AC62-BC3F-4D5E-BF23-F593DF518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0886" y="4181008"/>
            <a:ext cx="2670663" cy="2426299"/>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6093D801-98AE-465E-A5FC-A333D4C6A3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udio 11">
            <a:hlinkClick r:id="" action="ppaction://media"/>
            <a:extLst>
              <a:ext uri="{FF2B5EF4-FFF2-40B4-BE49-F238E27FC236}">
                <a16:creationId xmlns:a16="http://schemas.microsoft.com/office/drawing/2014/main" id="{8CA34464-8DD7-5E61-B507-0385EC68485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61198591"/>
      </p:ext>
    </p:extLst>
  </p:cSld>
  <p:clrMapOvr>
    <a:masterClrMapping/>
  </p:clrMapOvr>
  <mc:AlternateContent xmlns:mc="http://schemas.openxmlformats.org/markup-compatibility/2006" xmlns:p14="http://schemas.microsoft.com/office/powerpoint/2010/main">
    <mc:Choice Requires="p14">
      <p:transition spd="slow" p14:dur="2000" advTm="56366"/>
    </mc:Choice>
    <mc:Fallback xmlns="">
      <p:transition spd="slow" advTm="56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extLst>
    <p:ext uri="{3A86A75C-4F4B-4683-9AE1-C65F6400EC91}">
      <p14:laserTraceLst xmlns:p14="http://schemas.microsoft.com/office/powerpoint/2010/main">
        <p14:tracePtLst>
          <p14:tracePt t="596" x="2184400" y="6840538"/>
          <p14:tracePt t="611" x="2286000" y="6705600"/>
          <p14:tracePt t="612" x="2405063" y="6545263"/>
          <p14:tracePt t="625" x="2522538" y="6332538"/>
          <p14:tracePt t="629" x="2659063" y="6129338"/>
          <p14:tracePt t="640" x="2794000" y="5935663"/>
          <p14:tracePt t="656" x="2928938" y="5740400"/>
          <p14:tracePt t="673" x="3167063" y="5351463"/>
          <p14:tracePt t="676" x="3284538" y="5181600"/>
          <p14:tracePt t="678" x="3378200" y="5003800"/>
          <p14:tracePt t="700" x="3513138" y="4792663"/>
          <p14:tracePt t="702" x="3598863" y="4673600"/>
          <p14:tracePt t="720" x="3751263" y="4437063"/>
          <p14:tracePt t="741" x="3970338" y="4140200"/>
          <p14:tracePt t="742" x="4021138" y="4081463"/>
          <p14:tracePt t="758" x="4106863" y="3970338"/>
          <p14:tracePt t="759" x="4183063" y="3886200"/>
          <p14:tracePt t="776" x="4259263" y="3792538"/>
          <p14:tracePt t="778" x="4335463" y="3716338"/>
          <p14:tracePt t="788" x="4351338" y="3708400"/>
          <p14:tracePt t="790" x="4411663" y="3649663"/>
          <p14:tracePt t="806" x="4478338" y="3573463"/>
          <p14:tracePt t="824" x="4495800" y="3556000"/>
          <p14:tracePt t="828" x="4529138" y="3538538"/>
          <p14:tracePt t="829" x="4538663" y="3522663"/>
          <p14:tracePt t="843" x="4554538" y="3513138"/>
          <p14:tracePt t="856" x="4572000" y="3497263"/>
          <p14:tracePt t="877" x="4589463" y="3479800"/>
          <p14:tracePt t="878" x="4605338" y="3462338"/>
          <p14:tracePt t="890" x="4630738" y="3436938"/>
          <p14:tracePt t="910" x="4691063" y="3378200"/>
          <p14:tracePt t="913" x="4724400" y="3344863"/>
          <p14:tracePt t="924" x="4767263" y="3284538"/>
          <p14:tracePt t="944" x="4792663" y="3243263"/>
          <p14:tracePt t="945" x="4843463" y="3167063"/>
          <p14:tracePt t="965" x="4902200" y="3106738"/>
          <p14:tracePt t="979" x="4927600" y="3065463"/>
          <p14:tracePt t="982" x="4960938" y="3030538"/>
          <p14:tracePt t="983" x="4986338" y="3005138"/>
          <p14:tracePt t="998" x="5021263" y="2954338"/>
          <p14:tracePt t="1002" x="5097463" y="2913063"/>
          <p14:tracePt t="1015" x="5173663" y="2852738"/>
          <p14:tracePt t="1021" x="5257800" y="2776538"/>
          <p14:tracePt t="1022" x="5376863" y="2700338"/>
          <p14:tracePt t="1034" x="5511800" y="2582863"/>
          <p14:tracePt t="1055" x="5824538" y="2344738"/>
          <p14:tracePt t="1056" x="5900738" y="2286000"/>
          <p14:tracePt t="1066" x="6019800" y="2209800"/>
          <p14:tracePt t="1080" x="6154738" y="2125663"/>
          <p14:tracePt t="1096" x="6230938" y="2074863"/>
          <p14:tracePt t="1347" x="6256338" y="2074863"/>
          <p14:tracePt t="1359" x="6307138" y="2074863"/>
          <p14:tracePt t="1369" x="6367463" y="2074863"/>
          <p14:tracePt t="1382" x="6408738" y="2090738"/>
          <p14:tracePt t="1386" x="6502400" y="2108200"/>
          <p14:tracePt t="1405" x="6815138" y="2166938"/>
          <p14:tracePt t="1407" x="6875463" y="2184400"/>
          <p14:tracePt t="1426" x="7018338" y="2192338"/>
          <p14:tracePt t="1428" x="7154863" y="2227263"/>
          <p14:tracePt t="1430" x="7272338" y="2227263"/>
          <p14:tracePt t="1440" x="7399338" y="2243138"/>
          <p14:tracePt t="1456" x="7518400" y="2252663"/>
          <p14:tracePt t="1459" x="7620000" y="2252663"/>
          <p14:tracePt t="1462" x="7721600" y="2252663"/>
          <p14:tracePt t="1473" x="7815263" y="2252663"/>
          <p14:tracePt t="1491" x="7840663" y="2252663"/>
          <p14:tracePt t="1494" x="7907338" y="2243138"/>
          <p14:tracePt t="1496" x="7975600" y="2227263"/>
          <p14:tracePt t="1506" x="8026400" y="2209800"/>
          <p14:tracePt t="1522" x="8069263" y="2192338"/>
          <p14:tracePt t="1527" x="8094663" y="2192338"/>
          <p14:tracePt t="1529" x="8128000" y="2184400"/>
          <p14:tracePt t="1540" x="8161338" y="2184400"/>
          <p14:tracePt t="1542" x="8170863" y="2166938"/>
          <p14:tracePt t="1556" x="8204200" y="2133600"/>
          <p14:tracePt t="1576" x="8221663" y="2125663"/>
          <p14:tracePt t="1579" x="8229600" y="2125663"/>
          <p14:tracePt t="1580" x="8247063" y="2090738"/>
          <p14:tracePt t="1597" x="8247063" y="2074863"/>
          <p14:tracePt t="1600" x="8262938" y="2049463"/>
          <p14:tracePt t="1625" x="8262938" y="2014538"/>
          <p14:tracePt t="1628" x="8262938" y="1938338"/>
          <p14:tracePt t="1629" x="8262938" y="1897063"/>
          <p14:tracePt t="1644" x="8262938" y="1836738"/>
          <p14:tracePt t="1645" x="8262938" y="1795463"/>
          <p14:tracePt t="1659" x="8247063" y="1735138"/>
          <p14:tracePt t="1675" x="8221663" y="1676400"/>
          <p14:tracePt t="1678" x="8170863" y="1625600"/>
          <p14:tracePt t="1679" x="8145463" y="1566863"/>
          <p14:tracePt t="1698" x="8051800" y="1447800"/>
          <p14:tracePt t="1714" x="7993063" y="1404938"/>
          <p14:tracePt t="1721" x="7950200" y="1371600"/>
          <p14:tracePt t="1722" x="7891463" y="1328738"/>
          <p14:tracePt t="1749" x="7831138" y="1287463"/>
          <p14:tracePt t="1751" x="7662863" y="1211263"/>
          <p14:tracePt t="1775" x="7561263" y="1176338"/>
          <p14:tracePt t="1779" x="7518400" y="1176338"/>
          <p14:tracePt t="1783" x="7467600" y="1176338"/>
          <p14:tracePt t="1794" x="7408863" y="1176338"/>
          <p14:tracePt t="1811" x="7348538" y="1176338"/>
          <p14:tracePt t="1824" x="7289800" y="1211263"/>
          <p14:tracePt t="1826" x="7170738" y="1252538"/>
          <p14:tracePt t="1828" x="7078663" y="1328738"/>
          <p14:tracePt t="1830" x="6977063" y="1404938"/>
          <p14:tracePt t="1847" x="6934200" y="1465263"/>
          <p14:tracePt t="1849" x="6840538" y="1557338"/>
          <p14:tracePt t="1854" x="6756400" y="1643063"/>
          <p14:tracePt t="1871" x="6697663" y="1719263"/>
          <p14:tracePt t="1873" x="6662738" y="1744663"/>
          <p14:tracePt t="1894" x="6604000" y="1854200"/>
          <p14:tracePt t="1899" x="6570663" y="1930400"/>
          <p14:tracePt t="1908" x="6570663" y="1955800"/>
          <p14:tracePt t="1923" x="6570663" y="1998663"/>
          <p14:tracePt t="1939" x="6570663" y="2074863"/>
          <p14:tracePt t="1940" x="6621463" y="2125663"/>
          <p14:tracePt t="1948" x="6646863" y="2166938"/>
          <p14:tracePt t="1962" x="6705600" y="2209800"/>
          <p14:tracePt t="1972" x="6815138" y="2303463"/>
          <p14:tracePt t="1983" x="6934200" y="2344738"/>
          <p14:tracePt t="1998" x="7018338" y="2362200"/>
          <p14:tracePt t="2005" x="7094538" y="2379663"/>
          <p14:tracePt t="2021" x="7205663" y="2379663"/>
          <p14:tracePt t="2026" x="7348538" y="2379663"/>
          <p14:tracePt t="2027" x="7467600" y="2344738"/>
          <p14:tracePt t="2042" x="7602538" y="2252663"/>
          <p14:tracePt t="2044" x="7891463" y="2090738"/>
          <p14:tracePt t="2059" x="8085138" y="1930400"/>
          <p14:tracePt t="2062" x="8323263" y="1701800"/>
          <p14:tracePt t="2063" x="8559800" y="1430338"/>
          <p14:tracePt t="2075" x="8694738" y="1287463"/>
          <p14:tracePt t="2105" x="9186863" y="685800"/>
          <p14:tracePt t="2106" x="9339263" y="508000"/>
          <p14:tracePt t="2141" x="9440863" y="355600"/>
          <p14:tracePt t="2143" x="9575800" y="119063"/>
          <p14:tracePt t="2144" x="9609138" y="58738"/>
          <p14:tracePt t="2183" x="9618663" y="17463"/>
          <p14:tracePt t="2296" x="8712200" y="33338"/>
          <p14:tracePt t="2309" x="8653463" y="76200"/>
          <p14:tracePt t="2317" x="8593138" y="134938"/>
          <p14:tracePt t="2332" x="8483600" y="236538"/>
          <p14:tracePt t="2349" x="8399463" y="355600"/>
          <p14:tracePt t="2362" x="8364538" y="414338"/>
          <p14:tracePt t="2366" x="8348663" y="449263"/>
          <p14:tracePt t="2377" x="8305800" y="508000"/>
          <p14:tracePt t="2379" x="8288338" y="550863"/>
          <p14:tracePt t="2393" x="8262938" y="609600"/>
          <p14:tracePt t="2406" x="8247063" y="642938"/>
          <p14:tracePt t="2426" x="8247063" y="668338"/>
          <p14:tracePt t="2428" x="8247063" y="685800"/>
          <p14:tracePt t="2442" x="8247063" y="703263"/>
          <p14:tracePt t="2453" x="8247063" y="719138"/>
          <p14:tracePt t="2477" x="8262938" y="728663"/>
          <p14:tracePt t="2491" x="8288338" y="744538"/>
          <p14:tracePt t="2492" x="8305800" y="744538"/>
          <p14:tracePt t="2507" x="8348663" y="762000"/>
          <p14:tracePt t="2508" x="8382000" y="762000"/>
          <p14:tracePt t="2518" x="8415338" y="762000"/>
          <p14:tracePt t="2530" x="8458200" y="762000"/>
          <p14:tracePt t="2533" x="8483600" y="762000"/>
          <p14:tracePt t="2548" x="8516938" y="762000"/>
          <p14:tracePt t="2554" x="8542338" y="762000"/>
          <p14:tracePt t="2555" x="8577263" y="762000"/>
          <p14:tracePt t="2566" x="8593138" y="762000"/>
          <p14:tracePt t="2577" x="8618538" y="744538"/>
          <p14:tracePt t="2595" x="8636000" y="728663"/>
          <p14:tracePt t="2596" x="8653463" y="719138"/>
          <p14:tracePt t="2609" x="8669338" y="703263"/>
          <p14:tracePt t="2631" x="8669338" y="685800"/>
          <p14:tracePt t="2644" x="8678863" y="685800"/>
          <p14:tracePt t="2654" x="8678863" y="668338"/>
          <p14:tracePt t="2672" x="8678863" y="660400"/>
          <p14:tracePt t="2692" x="8678863" y="642938"/>
          <p14:tracePt t="2705" x="8678863" y="627063"/>
          <p14:tracePt t="2707" x="8678863" y="609600"/>
          <p14:tracePt t="2719" x="8653463" y="601663"/>
          <p14:tracePt t="2732" x="8636000" y="584200"/>
          <p14:tracePt t="2734" x="8618538" y="566738"/>
          <p14:tracePt t="2747" x="8593138" y="566738"/>
          <p14:tracePt t="2755" x="8577263" y="550863"/>
          <p14:tracePt t="2756" x="8534400" y="541338"/>
          <p14:tracePt t="2767" x="8483600" y="541338"/>
          <p14:tracePt t="2779" x="8440738" y="525463"/>
          <p14:tracePt t="2791" x="8399463" y="525463"/>
          <p14:tracePt t="2795" x="8323263" y="525463"/>
          <p14:tracePt t="2799" x="8262938" y="525463"/>
          <p14:tracePt t="2808" x="8186738" y="525463"/>
          <p14:tracePt t="2827" x="8110538" y="525463"/>
          <p14:tracePt t="2829" x="7950200" y="550863"/>
          <p14:tracePt t="2842" x="7874000" y="584200"/>
          <p14:tracePt t="2854" x="7797800" y="609600"/>
          <p14:tracePt t="2860" x="7721600" y="642938"/>
          <p14:tracePt t="2862" x="7653338" y="685800"/>
          <p14:tracePt t="2877" x="7586663" y="728663"/>
          <p14:tracePt t="2880" x="7518400" y="779463"/>
          <p14:tracePt t="2895" x="7467600" y="820738"/>
          <p14:tracePt t="2897" x="7408863" y="881063"/>
          <p14:tracePt t="2911" x="7366000" y="939800"/>
          <p14:tracePt t="2913" x="7323138" y="998538"/>
          <p14:tracePt t="2929" x="7272338" y="1058863"/>
          <p14:tracePt t="2933" x="7246938" y="1117600"/>
          <p14:tracePt t="2937" x="7231063" y="1176338"/>
          <p14:tracePt t="2955" x="7213600" y="1236663"/>
          <p14:tracePt t="2957" x="7213600" y="1312863"/>
          <p14:tracePt t="2977" x="7213600" y="1346200"/>
          <p14:tracePt t="2980" x="7213600" y="1404938"/>
          <p14:tracePt t="2980" x="7213600" y="1422400"/>
          <p14:tracePt t="2993" x="7231063" y="1481138"/>
          <p14:tracePt t="3002" x="7264400" y="1524000"/>
          <p14:tracePt t="3020" x="7323138" y="1566863"/>
          <p14:tracePt t="3033" x="7408863" y="1617663"/>
          <p14:tracePt t="3041" x="7459663" y="1625600"/>
          <p14:tracePt t="3048" x="7500938" y="1625600"/>
          <p14:tracePt t="3057" x="7577138" y="1643063"/>
          <p14:tracePt t="3071" x="7637463" y="1643063"/>
          <p14:tracePt t="3073" x="7713663" y="1643063"/>
          <p14:tracePt t="3078" x="7797800" y="1643063"/>
          <p14:tracePt t="3092" x="7891463" y="1625600"/>
          <p14:tracePt t="3095" x="7975600" y="1582738"/>
          <p14:tracePt t="3110" x="8085138" y="1541463"/>
          <p14:tracePt t="3112" x="8186738" y="1481138"/>
          <p14:tracePt t="3124" x="8288338" y="1422400"/>
          <p14:tracePt t="3135" x="8475663" y="1303338"/>
          <p14:tracePt t="3142" x="8534400" y="1252538"/>
          <p14:tracePt t="3144" x="8618538" y="1168400"/>
          <p14:tracePt t="3158" x="8788400" y="998538"/>
          <p14:tracePt t="3176" x="8847138" y="922338"/>
          <p14:tracePt t="3176" x="8907463" y="855663"/>
          <p14:tracePt t="3191" x="8932863" y="820738"/>
          <p14:tracePt t="3193" x="8983663" y="762000"/>
          <p14:tracePt t="3206" x="9009063" y="719138"/>
          <p14:tracePt t="3209" x="9042400" y="668338"/>
          <p14:tracePt t="3225" x="9050338" y="642938"/>
          <p14:tracePt t="3226" x="9067800" y="609600"/>
          <p14:tracePt t="3240" x="9067800" y="584200"/>
          <p14:tracePt t="3243" x="9085263" y="566738"/>
          <p14:tracePt t="3245" x="9085263" y="550863"/>
          <p14:tracePt t="3261" x="9085263" y="541338"/>
          <p14:tracePt t="3271" x="9085263" y="525463"/>
          <p14:tracePt t="3283" x="9024938" y="508000"/>
          <p14:tracePt t="3293" x="8991600" y="490538"/>
          <p14:tracePt t="3296" x="8948738" y="490538"/>
          <p14:tracePt t="3308" x="8907463" y="474663"/>
          <p14:tracePt t="3326" x="8847138" y="474663"/>
          <p14:tracePt t="3328" x="8796338" y="474663"/>
          <p14:tracePt t="3343" x="8755063" y="474663"/>
          <p14:tracePt t="3345" x="8729663" y="474663"/>
          <p14:tracePt t="3360" x="8694738" y="474663"/>
          <p14:tracePt t="3362" x="8669338" y="474663"/>
          <p14:tracePt t="3376" x="8653463" y="474663"/>
          <p14:tracePt t="3377" x="8618538" y="474663"/>
          <p14:tracePt t="3393" x="8593138" y="474663"/>
          <p14:tracePt t="3395" x="8577263" y="474663"/>
          <p14:tracePt t="3408" x="8559800" y="490538"/>
          <p14:tracePt t="3409" x="8534400" y="508000"/>
          <p14:tracePt t="3419" x="8516938" y="508000"/>
          <p14:tracePt t="3433" x="8501063" y="525463"/>
          <p14:tracePt t="3438" x="8483600" y="541338"/>
          <p14:tracePt t="3439" x="8475663" y="550863"/>
          <p14:tracePt t="3464" x="8458200" y="566738"/>
          <p14:tracePt t="3488" x="8440738" y="584200"/>
          <p14:tracePt t="3550" x="8440738" y="601663"/>
          <p14:tracePt t="3720" x="8424863" y="601663"/>
          <p14:tracePt t="3730" x="8415338" y="609600"/>
          <p14:tracePt t="3740" x="8399463" y="609600"/>
          <p14:tracePt t="3757" x="8364538" y="609600"/>
          <p14:tracePt t="3759" x="8348663" y="627063"/>
          <p14:tracePt t="3760" x="8323263" y="642938"/>
          <p14:tracePt t="3782" x="8280400" y="660400"/>
          <p14:tracePt t="3790" x="8247063" y="668338"/>
          <p14:tracePt t="3805" x="8221663" y="668338"/>
          <p14:tracePt t="3808" x="8204200" y="685800"/>
          <p14:tracePt t="3811" x="8170863" y="703263"/>
          <p14:tracePt t="3825" x="8145463" y="703263"/>
          <p14:tracePt t="3828" x="8128000" y="719138"/>
          <p14:tracePt t="3841" x="8094663" y="719138"/>
          <p14:tracePt t="3843" x="8069263" y="719138"/>
          <p14:tracePt t="3857" x="8051800" y="728663"/>
          <p14:tracePt t="3858" x="8034338" y="744538"/>
          <p14:tracePt t="3870" x="8026400" y="744538"/>
          <p14:tracePt t="3883" x="8008938" y="762000"/>
          <p14:tracePt t="3887" x="7993063" y="762000"/>
          <p14:tracePt t="3905" x="7975600" y="779463"/>
          <p14:tracePt t="3906" x="7967663" y="779463"/>
          <p14:tracePt t="3919" x="7967663" y="795338"/>
          <p14:tracePt t="3960" x="7967663" y="804863"/>
          <p14:tracePt t="4000" x="7967663" y="820738"/>
          <p14:tracePt t="4011" x="7975600" y="820738"/>
          <p14:tracePt t="4036" x="7993063" y="820738"/>
          <p14:tracePt t="4145" x="7975600" y="820738"/>
          <p14:tracePt t="4158" x="7967663" y="820738"/>
          <p14:tracePt t="4178" x="7950200" y="820738"/>
          <p14:tracePt t="4188" x="7916863" y="820738"/>
          <p14:tracePt t="4199" x="7891463" y="820738"/>
          <p14:tracePt t="4211" x="7874000" y="820738"/>
          <p14:tracePt t="4220" x="7856538" y="820738"/>
          <p14:tracePt t="4233" x="7815263" y="820738"/>
          <p14:tracePt t="4244" x="7797800" y="820738"/>
          <p14:tracePt t="4246" x="7780338" y="820738"/>
          <p14:tracePt t="4259" x="7754938" y="820738"/>
          <p14:tracePt t="4260" x="7721600" y="820738"/>
          <p14:tracePt t="4272" x="7713663" y="820738"/>
          <p14:tracePt t="4281" x="7662863" y="820738"/>
          <p14:tracePt t="4293" x="7620000" y="820738"/>
          <p14:tracePt t="4309" x="7586663" y="820738"/>
          <p14:tracePt t="4311" x="7561263" y="820738"/>
          <p14:tracePt t="4320" x="7526338" y="820738"/>
          <p14:tracePt t="4333" x="7500938" y="820738"/>
          <p14:tracePt t="4334" x="7467600" y="838200"/>
          <p14:tracePt t="4347" x="7442200" y="838200"/>
          <p14:tracePt t="4350" x="7408863" y="855663"/>
          <p14:tracePt t="4363" x="7399338" y="855663"/>
          <p14:tracePt t="4376" x="7383463" y="863600"/>
          <p14:tracePt t="4388" x="7348538" y="881063"/>
          <p14:tracePt t="4676" x="7332663" y="881063"/>
          <p14:tracePt t="4686" x="7272338" y="896938"/>
          <p14:tracePt t="4697" x="7205663" y="922338"/>
          <p14:tracePt t="4713" x="7018338" y="982663"/>
          <p14:tracePt t="4725" x="6934200" y="1033463"/>
          <p14:tracePt t="4728" x="6738938" y="1117600"/>
          <p14:tracePt t="4742" x="6545263" y="1211263"/>
          <p14:tracePt t="4746" x="6332538" y="1303338"/>
          <p14:tracePt t="4758" x="6129338" y="1422400"/>
          <p14:tracePt t="4761" x="5884863" y="1524000"/>
          <p14:tracePt t="4774" x="5453063" y="1760538"/>
          <p14:tracePt t="4793" x="5240338" y="1871663"/>
          <p14:tracePt t="4794" x="5037138" y="1989138"/>
          <p14:tracePt t="4808" x="4843463" y="2090738"/>
          <p14:tracePt t="4810" x="4665663" y="2209800"/>
          <p14:tracePt t="4826" x="4478338" y="2319338"/>
          <p14:tracePt t="4827" x="4335463" y="2420938"/>
          <p14:tracePt t="4839" x="4183063" y="2506663"/>
          <p14:tracePt t="4850" x="4122738" y="2573338"/>
          <p14:tracePt t="4852" x="4005263" y="2659063"/>
          <p14:tracePt t="4867" x="3843338" y="2794000"/>
          <p14:tracePt t="4884" x="3751263" y="2852738"/>
          <p14:tracePt t="4900" x="3690938" y="2895600"/>
          <p14:tracePt t="4906" x="3657600" y="2913063"/>
          <p14:tracePt t="4918" x="3649663" y="2928938"/>
          <p14:tracePt t="4940" x="3632200" y="2946400"/>
          <p14:tracePt t="5046" x="3649663" y="2946400"/>
          <p14:tracePt t="5059" x="3675063" y="2946400"/>
          <p14:tracePt t="5073" x="3716338" y="2946400"/>
          <p14:tracePt t="5074" x="3751263" y="2946400"/>
          <p14:tracePt t="5084" x="3792538" y="2928938"/>
          <p14:tracePt t="5096" x="3843338" y="2913063"/>
          <p14:tracePt t="5105" x="3886200" y="2913063"/>
          <p14:tracePt t="5106" x="3944938" y="2887663"/>
          <p14:tracePt t="5116" x="4005263" y="2852738"/>
          <p14:tracePt t="5130" x="4157663" y="2794000"/>
          <p14:tracePt t="5145" x="4224338" y="2751138"/>
          <p14:tracePt t="5149" x="4335463" y="2700338"/>
          <p14:tracePt t="5168" x="4419600" y="2641600"/>
          <p14:tracePt t="5168" x="4605338" y="2506663"/>
          <p14:tracePt t="5181" x="4691063" y="2446338"/>
          <p14:tracePt t="5194" x="4783138" y="2379663"/>
          <p14:tracePt t="5195" x="4859338" y="2319338"/>
          <p14:tracePt t="5210" x="5097463" y="2133600"/>
          <p14:tracePt t="5226" x="5181600" y="2049463"/>
          <p14:tracePt t="5229" x="5291138" y="1938338"/>
          <p14:tracePt t="5242" x="5334000" y="1897063"/>
          <p14:tracePt t="5246" x="5511800" y="1735138"/>
          <p14:tracePt t="5257" x="5621338" y="1625600"/>
          <p14:tracePt t="5269" x="5681663" y="1582738"/>
          <p14:tracePt t="5275" x="5765800" y="1490663"/>
          <p14:tracePt t="5290" x="5884863" y="1389063"/>
          <p14:tracePt t="5290" x="6096000" y="1227138"/>
          <p14:tracePt t="5306" x="6189663" y="1150938"/>
          <p14:tracePt t="5310" x="6256338" y="1074738"/>
          <p14:tracePt t="5321" x="6350000" y="998538"/>
          <p14:tracePt t="5334" x="6426200" y="922338"/>
          <p14:tracePt t="5340" x="6502400" y="863600"/>
          <p14:tracePt t="5356" x="6561138" y="820738"/>
          <p14:tracePt t="5357" x="6646863" y="744538"/>
          <p14:tracePt t="5373" x="6723063" y="703263"/>
          <p14:tracePt t="5394" x="6764338" y="660400"/>
          <p14:tracePt t="5395" x="6799263" y="660400"/>
          <p14:tracePt t="5406" x="6799263" y="642938"/>
          <p14:tracePt t="5419" x="6815138" y="642938"/>
          <p14:tracePt t="5422" x="6824663" y="642938"/>
          <p14:tracePt t="5435" x="6840538" y="642938"/>
          <p14:tracePt t="5459" x="6858000" y="642938"/>
          <p14:tracePt t="5473" x="6875463" y="660400"/>
          <p14:tracePt t="5490" x="6891338" y="660400"/>
          <p14:tracePt t="5500" x="6891338" y="668338"/>
          <p14:tracePt t="5525" x="6900863" y="668338"/>
          <p14:tracePt t="5533" x="6900863" y="685800"/>
          <p14:tracePt t="5539" x="6916738" y="685800"/>
          <p14:tracePt t="5540" x="6916738" y="703263"/>
          <p14:tracePt t="5550" x="6934200" y="703263"/>
          <p14:tracePt t="5560" x="6934200" y="719138"/>
          <p14:tracePt t="5576" x="6951663" y="728663"/>
          <p14:tracePt t="5577" x="6959600" y="744538"/>
          <p14:tracePt t="5601" x="6977063" y="762000"/>
          <p14:tracePt t="5626" x="6977063" y="779463"/>
          <p14:tracePt t="5627" x="6992938" y="779463"/>
          <p14:tracePt t="5644" x="6992938" y="795338"/>
          <p14:tracePt t="5675" x="6977063" y="804863"/>
          <p14:tracePt t="5684" x="6959600" y="820738"/>
          <p14:tracePt t="5701" x="6934200" y="838200"/>
          <p14:tracePt t="5708" x="6891338" y="855663"/>
          <p14:tracePt t="5709" x="6840538" y="881063"/>
          <p14:tracePt t="5725" x="6781800" y="896938"/>
          <p14:tracePt t="5728" x="6646863" y="957263"/>
          <p14:tracePt t="5743" x="6545263" y="998538"/>
          <p14:tracePt t="5745" x="6392863" y="1058863"/>
          <p14:tracePt t="5756" x="6230938" y="1135063"/>
          <p14:tracePt t="5768" x="6062663" y="1227138"/>
          <p14:tracePt t="5775" x="5859463" y="1312863"/>
          <p14:tracePt t="5790" x="5240338" y="1658938"/>
          <p14:tracePt t="5809" x="5046663" y="1795463"/>
          <p14:tracePt t="5810" x="4868863" y="1897063"/>
          <p14:tracePt t="5811" x="4808538" y="1930400"/>
          <p14:tracePt t="5824" x="4665663" y="2032000"/>
          <p14:tracePt t="5835" x="4538663" y="2090738"/>
          <p14:tracePt t="5841" x="4437063" y="2133600"/>
          <p14:tracePt t="5843" x="4411663" y="2166938"/>
          <p14:tracePt t="5858" x="4335463" y="2192338"/>
          <p14:tracePt t="5871" x="4284663" y="2209800"/>
          <p14:tracePt t="5875" x="4241800" y="2243138"/>
          <p14:tracePt t="5877" x="4198938" y="2243138"/>
          <p14:tracePt t="5895" x="4165600" y="2252663"/>
          <p14:tracePt t="5896" x="4157663" y="2252663"/>
          <p14:tracePt t="5912" x="4140200" y="2252663"/>
          <p14:tracePt t="5921" x="4122738" y="2252663"/>
          <p14:tracePt t="5988" x="4140200" y="2252663"/>
          <p14:tracePt t="5997" x="4183063" y="2243138"/>
          <p14:tracePt t="6009" x="4216400" y="2227263"/>
          <p14:tracePt t="6026" x="4241800" y="2227263"/>
          <p14:tracePt t="6027" x="4284663" y="2209800"/>
          <p14:tracePt t="6029" x="4335463" y="2192338"/>
          <p14:tracePt t="6040" x="4376738" y="2184400"/>
          <p14:tracePt t="6052" x="4419600" y="2166938"/>
          <p14:tracePt t="6058" x="4478338" y="2151063"/>
          <p14:tracePt t="6073" x="4554538" y="2125663"/>
          <p14:tracePt t="6092" x="4630738" y="2090738"/>
          <p14:tracePt t="6095" x="4665663" y="2074863"/>
          <p14:tracePt t="6106" x="4706938" y="2065338"/>
          <p14:tracePt t="6118" x="4732338" y="2049463"/>
          <p14:tracePt t="6120" x="4767263" y="2032000"/>
          <p14:tracePt t="6135" x="4792663" y="1998663"/>
          <p14:tracePt t="6142" x="4808538" y="1989138"/>
          <p14:tracePt t="6143" x="4843463" y="1973263"/>
          <p14:tracePt t="6161" x="4859338" y="1955800"/>
          <p14:tracePt t="6162" x="4884738" y="1938338"/>
          <p14:tracePt t="6173" x="4919663" y="1930400"/>
          <p14:tracePt t="6184" x="4927600" y="1897063"/>
          <p14:tracePt t="6186" x="4960938" y="1879600"/>
          <p14:tracePt t="6200" x="5003800" y="1871663"/>
          <p14:tracePt t="6215" x="5046663" y="1836738"/>
          <p14:tracePt t="6236" x="5097463" y="1811338"/>
          <p14:tracePt t="6238" x="5122863" y="1795463"/>
          <p14:tracePt t="6255" x="5181600" y="1760538"/>
          <p14:tracePt t="6266" x="5232400" y="1744663"/>
          <p14:tracePt t="6279" x="5300663" y="1684338"/>
          <p14:tracePt t="6296" x="5334000" y="1658938"/>
          <p14:tracePt t="6297" x="5376863" y="1625600"/>
          <p14:tracePt t="6311" x="5427663" y="1566863"/>
          <p14:tracePt t="6314" x="5453063" y="1524000"/>
          <p14:tracePt t="6325" x="5511800" y="1389063"/>
          <p14:tracePt t="6562" x="5529263" y="1389063"/>
          <p14:tracePt t="6575" x="5570538" y="1389063"/>
          <p14:tracePt t="6589" x="5664200" y="1363663"/>
          <p14:tracePt t="6590" x="5740400" y="1328738"/>
          <p14:tracePt t="6600" x="5842000" y="1287463"/>
          <p14:tracePt t="6614" x="5976938" y="1227138"/>
          <p14:tracePt t="6616" x="6138863" y="1168400"/>
          <p14:tracePt t="6630" x="6307138" y="1092200"/>
          <p14:tracePt t="6634" x="6484938" y="1016000"/>
          <p14:tracePt t="6638" x="6646863" y="957263"/>
          <p14:tracePt t="6651" x="6738938" y="922338"/>
          <p14:tracePt t="6654" x="6900863" y="863600"/>
          <p14:tracePt t="6667" x="7053263" y="820738"/>
          <p14:tracePt t="6674" x="7205663" y="795338"/>
          <p14:tracePt t="6683" x="7332663" y="744538"/>
          <p14:tracePt t="6685" x="7459663" y="728663"/>
          <p14:tracePt t="6699" x="7577138" y="703263"/>
          <p14:tracePt t="6706" x="7678738" y="703263"/>
          <p14:tracePt t="6707" x="7780338" y="685800"/>
          <p14:tracePt t="6717" x="7891463" y="660400"/>
          <p14:tracePt t="6734" x="7993063" y="660400"/>
          <p14:tracePt t="6736" x="8085138" y="642938"/>
          <p14:tracePt t="6744" x="8170863" y="627063"/>
          <p14:tracePt t="6764" x="8262938" y="609600"/>
          <p14:tracePt t="6765" x="8364538" y="584200"/>
          <p14:tracePt t="6781" x="8458200" y="550863"/>
          <p14:tracePt t="6793" x="8501063" y="550863"/>
          <p14:tracePt t="6811" x="8516938" y="541338"/>
          <p14:tracePt t="6812" x="8534400" y="541338"/>
          <p14:tracePt t="6813" x="8542338" y="541338"/>
          <p14:tracePt t="6825" x="8559800" y="541338"/>
          <p14:tracePt t="6832" x="8577263" y="541338"/>
          <p14:tracePt t="6856" x="8593138" y="541338"/>
          <p14:tracePt t="6865" x="8602663" y="541338"/>
          <p14:tracePt t="6879" x="8618538" y="541338"/>
          <p14:tracePt t="6910" x="8636000" y="541338"/>
          <p14:tracePt t="6948" x="8653463" y="550863"/>
          <p14:tracePt t="6969" x="8653463" y="566738"/>
          <p14:tracePt t="6977" x="8669338" y="601663"/>
          <p14:tracePt t="6994" x="8678863" y="601663"/>
          <p14:tracePt t="6996" x="8712200" y="627063"/>
          <p14:tracePt t="6998" x="8729663" y="642938"/>
          <p14:tracePt t="7008" x="8737600" y="668338"/>
          <p14:tracePt t="7027" x="8788400" y="703263"/>
          <p14:tracePt t="7040" x="8813800" y="719138"/>
          <p14:tracePt t="7043" x="8813800" y="728663"/>
          <p14:tracePt t="7053" x="8831263" y="744538"/>
          <p14:tracePt t="7059" x="8847138" y="744538"/>
          <p14:tracePt t="7061" x="8856663" y="744538"/>
          <p14:tracePt t="7070" x="8872538" y="762000"/>
          <p14:tracePt t="7100" x="8890000" y="762000"/>
          <p14:tracePt t="7125" x="8907463" y="762000"/>
          <p14:tracePt t="7141" x="8923338" y="762000"/>
          <p14:tracePt t="7157" x="8932863" y="762000"/>
          <p14:tracePt t="7181" x="8948738" y="762000"/>
          <p14:tracePt t="7205" x="8966200" y="762000"/>
          <p14:tracePt t="7269" x="8966200" y="744538"/>
          <p14:tracePt t="7342" x="8948738" y="744538"/>
          <p14:tracePt t="7352" x="8948738" y="728663"/>
          <p14:tracePt t="7422" x="8932863" y="728663"/>
          <p14:tracePt t="7433" x="8932863" y="719138"/>
          <p14:tracePt t="7471" x="8923338" y="719138"/>
          <p14:tracePt t="7487" x="8923338" y="703263"/>
          <p14:tracePt t="7498" x="8907463" y="703263"/>
          <p14:tracePt t="7529" x="8890000" y="685800"/>
          <p14:tracePt t="7540" x="8872538" y="685800"/>
          <p14:tracePt t="7541" x="8872538" y="668338"/>
          <p14:tracePt t="7564" x="8856663" y="660400"/>
          <p14:tracePt t="7573" x="8847138" y="642938"/>
          <p14:tracePt t="7585" x="8831263" y="627063"/>
          <p14:tracePt t="7591" x="8813800" y="627063"/>
          <p14:tracePt t="7921" x="8831263" y="627063"/>
          <p14:tracePt t="7932" x="8847138" y="627063"/>
          <p14:tracePt t="7946" x="8890000" y="642938"/>
          <p14:tracePt t="7961" x="8907463" y="642938"/>
          <p14:tracePt t="7962" x="8923338" y="642938"/>
          <p14:tracePt t="7976" x="8948738" y="642938"/>
          <p14:tracePt t="7986" x="8983663" y="642938"/>
          <p14:tracePt t="7990" x="9009063" y="642938"/>
          <p14:tracePt t="8000" x="9024938" y="642938"/>
          <p14:tracePt t="8002" x="9050338" y="642938"/>
          <p14:tracePt t="8010" x="9085263" y="642938"/>
          <p14:tracePt t="8027" x="9126538" y="642938"/>
          <p14:tracePt t="8038" x="9161463" y="642938"/>
          <p14:tracePt t="8050" x="9177338" y="642938"/>
          <p14:tracePt t="8061" x="9202738" y="642938"/>
          <p14:tracePt t="8063" x="9220200" y="642938"/>
          <p14:tracePt t="8074" x="9237663" y="642938"/>
          <p14:tracePt t="8085" x="9245600" y="642938"/>
          <p14:tracePt t="8086" x="9263063" y="642938"/>
          <p14:tracePt t="8096" x="9278938" y="642938"/>
          <p14:tracePt t="8100" x="9296400" y="642938"/>
          <p14:tracePt t="8116" x="9304338" y="642938"/>
          <p14:tracePt t="8128" x="9321800" y="642938"/>
          <p14:tracePt t="8158" x="9339263" y="642938"/>
          <p14:tracePt t="8173" x="9339263" y="660400"/>
          <p14:tracePt t="8174" x="9355138" y="660400"/>
          <p14:tracePt t="8307" x="9364663" y="668338"/>
          <p14:tracePt t="8420" x="9364663" y="685800"/>
          <p14:tracePt t="8460" x="9380538" y="685800"/>
          <p14:tracePt t="8524" x="9398000" y="703263"/>
          <p14:tracePt t="8557" x="9415463" y="703263"/>
          <p14:tracePt t="8596" x="9415463" y="719138"/>
          <p14:tracePt t="8612" x="9431338" y="719138"/>
          <p14:tracePt t="8653" x="9440863" y="719138"/>
          <p14:tracePt t="8685" x="9456738" y="719138"/>
          <p14:tracePt t="8695" x="9456738" y="728663"/>
          <p14:tracePt t="8728" x="9474200" y="728663"/>
          <p14:tracePt t="8742" x="9491663" y="728663"/>
          <p14:tracePt t="8813" x="9499600" y="728663"/>
          <p14:tracePt t="9328" x="9499600" y="744538"/>
          <p14:tracePt t="9361" x="9491663" y="744538"/>
          <p14:tracePt t="9594" x="9474200" y="744538"/>
          <p14:tracePt t="9923" x="9456738" y="744538"/>
          <p14:tracePt t="9934" x="9431338" y="744538"/>
          <p14:tracePt t="9946" x="9380538" y="744538"/>
          <p14:tracePt t="9953" x="9278938" y="744538"/>
          <p14:tracePt t="9969" x="9085263" y="744538"/>
          <p14:tracePt t="9980" x="8890000" y="762000"/>
          <p14:tracePt t="9990" x="8737600" y="795338"/>
          <p14:tracePt t="10002" x="8415338" y="855663"/>
          <p14:tracePt t="10009" x="8229600" y="914400"/>
          <p14:tracePt t="10025" x="7891463" y="1058863"/>
          <p14:tracePt t="10038" x="7713663" y="1135063"/>
          <p14:tracePt t="10042" x="7518400" y="1227138"/>
          <p14:tracePt t="10058" x="7205663" y="1404938"/>
          <p14:tracePt t="10071" x="7145338" y="1447800"/>
          <p14:tracePt t="10076" x="7010400" y="1541463"/>
          <p14:tracePt t="10092" x="6916738" y="1617663"/>
          <p14:tracePt t="10093" x="6815138" y="1684338"/>
          <p14:tracePt t="10094" x="6723063" y="1744663"/>
          <p14:tracePt t="10112" x="6604000" y="1871663"/>
          <p14:tracePt t="10129" x="6561138" y="1930400"/>
          <p14:tracePt t="10132" x="6510338" y="1989138"/>
          <p14:tracePt t="10143" x="6469063" y="2032000"/>
          <p14:tracePt t="10145" x="6443663" y="2090738"/>
          <p14:tracePt t="10164" x="6426200" y="2151063"/>
          <p14:tracePt t="10167" x="6392863" y="2192338"/>
          <p14:tracePt t="10168" x="6383338" y="2252663"/>
          <p14:tracePt t="10186" x="6367463" y="2344738"/>
          <p14:tracePt t="10201" x="6367463" y="2438400"/>
          <p14:tracePt t="10210" x="6367463" y="2463800"/>
          <p14:tracePt t="10223" x="6367463" y="2506663"/>
          <p14:tracePt t="10238" x="6367463" y="2557463"/>
          <p14:tracePt t="10241" x="6367463" y="2582863"/>
          <p14:tracePt t="10258" x="6392863" y="2659063"/>
          <p14:tracePt t="10268" x="6426200" y="2674938"/>
          <p14:tracePt t="10281" x="6451600" y="2700338"/>
          <p14:tracePt t="10291" x="6484938" y="2717800"/>
          <p14:tracePt t="10292" x="6510338" y="2751138"/>
          <p14:tracePt t="10294" x="6561138" y="2760663"/>
          <p14:tracePt t="10310" x="6621463" y="2776538"/>
          <p14:tracePt t="10314" x="6680200" y="2776538"/>
          <p14:tracePt t="10328" x="6756400" y="2794000"/>
          <p14:tracePt t="10330" x="6875463" y="2794000"/>
          <p14:tracePt t="10343" x="6977063" y="2794000"/>
          <p14:tracePt t="10346" x="7094538" y="2717800"/>
          <p14:tracePt t="10355" x="7246938" y="2633663"/>
          <p14:tracePt t="10538" x="7231063" y="2633663"/>
          <p14:tracePt t="10549" x="7170738" y="2633663"/>
          <p14:tracePt t="10563" x="7094538" y="2641600"/>
          <p14:tracePt t="10564" x="7010400" y="2659063"/>
          <p14:tracePt t="10577" x="6824663" y="2700338"/>
          <p14:tracePt t="10589" x="6646863" y="2751138"/>
          <p14:tracePt t="10595" x="6451600" y="2776538"/>
          <p14:tracePt t="10608" x="6248400" y="2836863"/>
          <p14:tracePt t="10612" x="6019800" y="2887663"/>
          <p14:tracePt t="10616" x="5824538" y="2928938"/>
          <p14:tracePt t="10632" x="5435600" y="3065463"/>
          <p14:tracePt t="10644" x="5257800" y="3141663"/>
          <p14:tracePt t="10649" x="5097463" y="3208338"/>
          <p14:tracePt t="10662" x="4859338" y="3335338"/>
          <p14:tracePt t="10679" x="4724400" y="3403600"/>
          <p14:tracePt t="10682" x="4614863" y="3479800"/>
          <p14:tracePt t="10685" x="4495800" y="3556000"/>
          <p14:tracePt t="10711" x="4318000" y="3690938"/>
          <p14:tracePt t="10721" x="4275138" y="3733800"/>
          <p14:tracePt t="10734" x="4216400" y="3810000"/>
          <p14:tracePt t="10749" x="4198938" y="3843338"/>
          <p14:tracePt t="10752" x="4183063" y="3868738"/>
          <p14:tracePt t="10767" x="4165600" y="3886200"/>
          <p14:tracePt t="10769" x="4157663" y="3911600"/>
          <p14:tracePt t="10781" x="4157663" y="3929063"/>
          <p14:tracePt t="10784" x="4157663" y="3962400"/>
          <p14:tracePt t="10797" x="4157663" y="3970338"/>
          <p14:tracePt t="10798" x="4157663" y="4005263"/>
          <p14:tracePt t="10812" x="4157663" y="4021138"/>
          <p14:tracePt t="10812" x="4157663" y="4030663"/>
          <p14:tracePt t="10825" x="4157663" y="4064000"/>
          <p14:tracePt t="10834" x="4157663" y="4081463"/>
          <p14:tracePt t="10847" x="4165600" y="4081463"/>
          <p14:tracePt t="10849" x="4198938" y="4097338"/>
          <p14:tracePt t="10863" x="4216400" y="4106863"/>
          <p14:tracePt t="10864" x="4241800" y="4106863"/>
          <p14:tracePt t="10878" x="4259263" y="4106863"/>
          <p14:tracePt t="10892" x="4284663" y="4122738"/>
          <p14:tracePt t="10893" x="4318000" y="4122738"/>
          <p14:tracePt t="10903" x="4335463" y="4122738"/>
          <p14:tracePt t="10920" x="4360863" y="4106863"/>
          <p14:tracePt t="10931" x="4360863" y="4097338"/>
          <p14:tracePt t="10946" x="4376738" y="4081463"/>
          <p14:tracePt t="10947" x="4376738" y="4064000"/>
          <p14:tracePt t="10955" x="4394200" y="4030663"/>
          <p14:tracePt t="10976" x="4394200" y="4021138"/>
          <p14:tracePt t="10979" x="4394200" y="3929063"/>
          <p14:tracePt t="10981" x="4394200" y="3911600"/>
          <p14:tracePt t="10994" x="4394200" y="3868738"/>
          <p14:tracePt t="11003" x="4394200" y="3843338"/>
          <p14:tracePt t="11017" x="4376738" y="3810000"/>
          <p14:tracePt t="11024" x="4360863" y="3767138"/>
          <p14:tracePt t="11025" x="4351338" y="3751263"/>
          <p14:tracePt t="11044" x="4300538" y="3708400"/>
          <p14:tracePt t="11046" x="4284663" y="3690938"/>
          <p14:tracePt t="11047" x="4259263" y="3657600"/>
          <p14:tracePt t="11059" x="4241800" y="3649663"/>
          <p14:tracePt t="11072" x="4183063" y="3598863"/>
          <p14:tracePt t="11087" x="4165600" y="3589338"/>
          <p14:tracePt t="11092" x="4140200" y="3573463"/>
          <p14:tracePt t="11108" x="4097338" y="3538538"/>
          <p14:tracePt t="11123" x="4064000" y="3538538"/>
          <p14:tracePt t="11129" x="4046538" y="3522663"/>
          <p14:tracePt t="11130" x="4021138" y="3522663"/>
          <p14:tracePt t="11145" x="3987800" y="3522663"/>
          <p14:tracePt t="11146" x="3962400" y="3522663"/>
          <p14:tracePt t="11156" x="3929063" y="3522663"/>
          <p14:tracePt t="11168" x="3911600" y="3522663"/>
          <p14:tracePt t="11169" x="3886200" y="3522663"/>
          <p14:tracePt t="11181" x="3852863" y="3522663"/>
          <p14:tracePt t="11183" x="3843338" y="3538538"/>
          <p14:tracePt t="11196" x="3827463" y="3556000"/>
          <p14:tracePt t="11205" x="3792538" y="3573463"/>
          <p14:tracePt t="11220" x="3767138" y="3614738"/>
          <p14:tracePt t="11238" x="3733800" y="3675063"/>
          <p14:tracePt t="11252" x="3733800" y="3751263"/>
          <p14:tracePt t="11266" x="3733800" y="3792538"/>
          <p14:tracePt t="11275" x="3733800" y="3827463"/>
          <p14:tracePt t="11276" x="3733800" y="3852863"/>
          <p14:tracePt t="11286" x="3733800" y="3903663"/>
          <p14:tracePt t="11291" x="3733800" y="3929063"/>
          <p14:tracePt t="11300" x="3733800" y="3962400"/>
          <p14:tracePt t="11309" x="3733800" y="3987800"/>
          <p14:tracePt t="11320" x="3733800" y="4005263"/>
          <p14:tracePt t="11325" x="3733800" y="4021138"/>
          <p14:tracePt t="11342" x="3751263" y="4030663"/>
          <p14:tracePt t="11777" x="3751263" y="4046538"/>
          <p14:tracePt t="11788" x="3733800" y="4081463"/>
          <p14:tracePt t="11799" x="3716338" y="4097338"/>
          <p14:tracePt t="11812" x="3708400" y="4106863"/>
          <p14:tracePt t="11814" x="3690938" y="4157663"/>
          <p14:tracePt t="11828" x="3657600" y="4183063"/>
          <p14:tracePt t="11831" x="3614738" y="4216400"/>
          <p14:tracePt t="11844" x="3589338" y="4259263"/>
          <p14:tracePt t="11858" x="3556000" y="4284663"/>
          <p14:tracePt t="11863" x="3522663" y="4318000"/>
          <p14:tracePt t="11864" x="3497263" y="4351338"/>
          <p14:tracePt t="11877" x="3462338" y="4376738"/>
          <p14:tracePt t="11878" x="3436938" y="4394200"/>
          <p14:tracePt t="11894" x="3421063" y="4419600"/>
          <p14:tracePt t="11896" x="3395663" y="4437063"/>
          <p14:tracePt t="11901" x="3378200" y="4452938"/>
          <p14:tracePt t="11918" x="3360738" y="4470400"/>
          <p14:tracePt t="11934" x="3344863" y="4478338"/>
          <p14:tracePt t="11944" x="3344863" y="4495800"/>
          <p14:tracePt t="11957" x="3335338" y="4495800"/>
          <p14:tracePt t="11973" x="3335338" y="4513263"/>
          <p14:tracePt t="11983" x="3319463" y="4513263"/>
          <p14:tracePt t="11998" x="3319463" y="4529138"/>
          <p14:tracePt t="12022" x="3319463" y="4538663"/>
          <p14:tracePt t="12036" x="3319463" y="4554538"/>
          <p14:tracePt t="12071" x="3319463" y="4572000"/>
          <p14:tracePt t="12088" x="3335338" y="4572000"/>
          <p14:tracePt t="12094" x="3344863" y="4572000"/>
          <p14:tracePt t="12110" x="3360738" y="4572000"/>
          <p14:tracePt t="12118" x="3378200" y="4572000"/>
          <p14:tracePt t="12144" x="3403600" y="4572000"/>
          <p14:tracePt t="12477" x="3403600" y="4554538"/>
          <p14:tracePt t="12487" x="3403600" y="4529138"/>
          <p14:tracePt t="12495" x="3403600" y="4495800"/>
          <p14:tracePt t="12512" x="3403600" y="4452938"/>
          <p14:tracePt t="12513" x="3403600" y="4437063"/>
          <p14:tracePt t="12522" x="3403600" y="4376738"/>
          <p14:tracePt t="12534" x="3395663" y="4335463"/>
          <p14:tracePt t="12544" x="3378200" y="4300538"/>
          <p14:tracePt t="12560" x="3378200" y="4259263"/>
          <p14:tracePt t="12564" x="3360738" y="4241800"/>
          <p14:tracePt t="12565" x="3344863" y="4165600"/>
          <p14:tracePt t="12567" x="3335338" y="4157663"/>
          <p14:tracePt t="12588" x="3268663" y="4097338"/>
          <p14:tracePt t="12597" x="3243263" y="4064000"/>
          <p14:tracePt t="12602" x="3225800" y="4046538"/>
          <p14:tracePt t="12612" x="3182938" y="4030663"/>
          <p14:tracePt t="12626" x="3167063" y="4021138"/>
          <p14:tracePt t="12632" x="3141663" y="4021138"/>
          <p14:tracePt t="12633" x="3106738" y="4005263"/>
          <p14:tracePt t="12647" x="3048000" y="4005263"/>
          <p14:tracePt t="12662" x="3014663" y="4005263"/>
          <p14:tracePt t="12663" x="2971800" y="4005263"/>
          <p14:tracePt t="12664" x="2928938" y="4005263"/>
          <p14:tracePt t="12676" x="2870200" y="4030663"/>
          <p14:tracePt t="12684" x="2827338" y="4064000"/>
          <p14:tracePt t="12698" x="2717800" y="4122738"/>
          <p14:tracePt t="12712" x="2674938" y="4157663"/>
          <p14:tracePt t="12714" x="2633663" y="4198938"/>
          <p14:tracePt t="12729" x="2616200" y="4216400"/>
          <p14:tracePt t="12732" x="2573338" y="4241800"/>
          <p14:tracePt t="12744" x="2540000" y="4284663"/>
          <p14:tracePt t="12755" x="2506663" y="4318000"/>
          <p14:tracePt t="12761" x="2481263" y="4376738"/>
          <p14:tracePt t="12777" x="2463800" y="4394200"/>
          <p14:tracePt t="12778" x="2438400" y="4470400"/>
          <p14:tracePt t="12794" x="2420938" y="4495800"/>
          <p14:tracePt t="12797" x="2420938" y="4538663"/>
          <p14:tracePt t="12805" x="2420938" y="4572000"/>
          <p14:tracePt t="12812" x="2420938" y="4614863"/>
          <p14:tracePt t="12825" x="2420938" y="4673600"/>
          <p14:tracePt t="12837" x="2420938" y="4706938"/>
          <p14:tracePt t="12850" x="2420938" y="4732338"/>
          <p14:tracePt t="12863" x="2420938" y="4783138"/>
          <p14:tracePt t="12864" x="2438400" y="4792663"/>
          <p14:tracePt t="12872" x="2446338" y="4808538"/>
          <p14:tracePt t="12888" x="2463800" y="4826000"/>
          <p14:tracePt t="12893" x="2481263" y="4843463"/>
          <p14:tracePt t="12911" x="2522538" y="4859338"/>
          <p14:tracePt t="12913" x="2573338" y="4859338"/>
          <p14:tracePt t="12921" x="2582863" y="4859338"/>
          <p14:tracePt t="12934" x="2633663" y="4859338"/>
          <p14:tracePt t="12948" x="2659063" y="4859338"/>
          <p14:tracePt t="12950" x="2700338" y="4859338"/>
          <p14:tracePt t="12957" x="2735263" y="4859338"/>
          <p14:tracePt t="12971" x="2760663" y="4859338"/>
          <p14:tracePt t="12973" x="2811463" y="4843463"/>
          <p14:tracePt t="12981" x="2836863" y="4826000"/>
          <p14:tracePt t="12997" x="2870200" y="4808538"/>
          <p14:tracePt t="13000" x="2895600" y="4792663"/>
          <p14:tracePt t="13001" x="2913063" y="4783138"/>
          <p14:tracePt t="13012" x="2946400" y="4783138"/>
          <p14:tracePt t="13030" x="2946400" y="4767263"/>
          <p14:tracePt t="13031" x="2954338" y="4749800"/>
          <p14:tracePt t="13032" x="2971800" y="4732338"/>
          <p14:tracePt t="13048" x="2971800" y="4724400"/>
          <p14:tracePt t="13061" x="2971800" y="4706938"/>
          <p14:tracePt t="13082" x="2971800" y="4691063"/>
          <p14:tracePt t="13083" x="2971800" y="4673600"/>
          <p14:tracePt t="13097" x="2971800" y="4665663"/>
          <p14:tracePt t="13100" x="2971800" y="4648200"/>
          <p14:tracePt t="13112" x="2971800" y="4630738"/>
          <p14:tracePt t="13114" x="2954338" y="4614863"/>
          <p14:tracePt t="13123" x="2946400" y="4605338"/>
          <p14:tracePt t="13137" x="2928938" y="4589463"/>
          <p14:tracePt t="13140" x="2913063" y="4589463"/>
          <p14:tracePt t="13150" x="2895600" y="4572000"/>
          <p14:tracePt t="13163" x="2887663" y="4554538"/>
          <p14:tracePt t="13165" x="2870200" y="4554538"/>
          <p14:tracePt t="13180" x="2852738" y="4538663"/>
          <p14:tracePt t="13183" x="2827338" y="4538663"/>
          <p14:tracePt t="13196" x="2811463" y="4529138"/>
          <p14:tracePt t="13197" x="2794000" y="4529138"/>
          <p14:tracePt t="13207" x="2776538" y="4529138"/>
          <p14:tracePt t="13220" x="2760663" y="4529138"/>
          <p14:tracePt t="13225" x="2751138" y="4529138"/>
          <p14:tracePt t="13227" x="2735263" y="4513263"/>
          <p14:tracePt t="13236" x="2717800" y="4513263"/>
          <p14:tracePt t="13261" x="2700338" y="4513263"/>
          <p14:tracePt t="13270" x="2692400" y="4513263"/>
          <p14:tracePt t="13329" x="2674938" y="4513263"/>
          <p14:tracePt t="13370" x="2659063" y="4513263"/>
          <p14:tracePt t="13389" x="2641600" y="4513263"/>
          <p14:tracePt t="13406" x="2633663" y="4513263"/>
          <p14:tracePt t="13415" x="2616200" y="4513263"/>
          <p14:tracePt t="13430" x="2598738" y="4513263"/>
          <p14:tracePt t="13431" x="2598738" y="4495800"/>
          <p14:tracePt t="13443" x="2582863" y="4495800"/>
          <p14:tracePt t="13452" x="2557463" y="4495800"/>
          <p14:tracePt t="13455" x="2506663" y="4478338"/>
          <p14:tracePt t="13466" x="2497138" y="4470400"/>
          <p14:tracePt t="13477" x="2481263" y="4470400"/>
          <p14:tracePt t="13487" x="2420938" y="4452938"/>
          <p14:tracePt t="13493" x="2405063" y="4452938"/>
          <p14:tracePt t="13509" x="2362200" y="4437063"/>
          <p14:tracePt t="13510" x="2319338" y="4437063"/>
          <p14:tracePt t="13521" x="2286000" y="4419600"/>
          <p14:tracePt t="13533" x="2268538" y="4419600"/>
          <p14:tracePt t="13542" x="2243138" y="4419600"/>
          <p14:tracePt t="13552" x="2227263" y="4419600"/>
          <p14:tracePt t="13566" x="2209800" y="4419600"/>
          <p14:tracePt t="13567" x="2192338" y="4419600"/>
          <p14:tracePt t="13580" x="2184400" y="4419600"/>
          <p14:tracePt t="13611" x="2166938" y="4419600"/>
          <p14:tracePt t="13708" x="2192338" y="4419600"/>
          <p14:tracePt t="13719" x="2227263" y="4419600"/>
          <p14:tracePt t="13732" x="2252663" y="4419600"/>
          <p14:tracePt t="13733" x="2286000" y="4419600"/>
          <p14:tracePt t="13745" x="2344738" y="4437063"/>
          <p14:tracePt t="13753" x="2405063" y="4437063"/>
          <p14:tracePt t="13765" x="2481263" y="4437063"/>
          <p14:tracePt t="13768" x="2573338" y="4452938"/>
          <p14:tracePt t="13788" x="2735263" y="4452938"/>
          <p14:tracePt t="13800" x="2811463" y="4452938"/>
          <p14:tracePt t="13809" x="2887663" y="4452938"/>
          <p14:tracePt t="13811" x="2971800" y="4452938"/>
          <p14:tracePt t="13822" x="3048000" y="4452938"/>
          <p14:tracePt t="13826" x="3106738" y="4452938"/>
          <p14:tracePt t="13844" x="3182938" y="4452938"/>
          <p14:tracePt t="13845" x="3259138" y="4452938"/>
          <p14:tracePt t="13854" x="3284538" y="4452938"/>
          <p14:tracePt t="13866" x="3335338" y="4452938"/>
          <p14:tracePt t="13879" x="3378200" y="4470400"/>
          <p14:tracePt t="13880" x="3403600" y="4470400"/>
          <p14:tracePt t="13889" x="3462338" y="4470400"/>
          <p14:tracePt t="13906" x="3522663" y="4478338"/>
          <p14:tracePt t="13914" x="3556000" y="4478338"/>
          <p14:tracePt t="13927" x="3614738" y="4478338"/>
          <p14:tracePt t="13936" x="3649663" y="4478338"/>
          <p14:tracePt t="13949" x="3657600" y="4478338"/>
          <p14:tracePt t="13951" x="3675063" y="4478338"/>
          <p14:tracePt t="13963" x="3708400" y="4478338"/>
          <p14:tracePt t="13976" x="3716338" y="4478338"/>
          <p14:tracePt t="13993" x="3751263" y="4470400"/>
          <p14:tracePt t="14003" x="3767138" y="4452938"/>
          <p14:tracePt t="14009" x="3776663" y="4437063"/>
          <p14:tracePt t="14027" x="3852863" y="4411663"/>
          <p14:tracePt t="14029" x="3886200" y="4394200"/>
          <p14:tracePt t="14046" x="3929063" y="4376738"/>
          <p14:tracePt t="14049" x="3970338" y="4360863"/>
          <p14:tracePt t="14064" x="4005263" y="4360863"/>
          <p14:tracePt t="14066" x="4046538" y="4351338"/>
          <p14:tracePt t="14079" x="4081463" y="4351338"/>
          <p14:tracePt t="14081" x="4122738" y="4351338"/>
          <p14:tracePt t="14092" x="4157663" y="4351338"/>
          <p14:tracePt t="14105" x="4165600" y="4351338"/>
          <p14:tracePt t="14106" x="4198938" y="4351338"/>
          <p14:tracePt t="14121" x="4216400" y="4351338"/>
          <p14:tracePt t="14122" x="4224338" y="4351338"/>
          <p14:tracePt t="14129" x="4241800" y="4351338"/>
          <p14:tracePt t="14154" x="4275138" y="4351338"/>
          <p14:tracePt t="14162" x="4284663" y="4351338"/>
          <p14:tracePt t="14180" x="4300538" y="4351338"/>
          <p14:tracePt t="14188" x="4318000" y="4351338"/>
          <p14:tracePt t="14202" x="4335463" y="4351338"/>
          <p14:tracePt t="14204" x="4351338" y="4351338"/>
          <p14:tracePt t="14223" x="4360863" y="4351338"/>
          <p14:tracePt t="14238" x="4376738" y="4351338"/>
          <p14:tracePt t="14263" x="4394200" y="4351338"/>
          <p14:tracePt t="14383" x="4376738" y="4351338"/>
          <p14:tracePt t="14447" x="4360863" y="4351338"/>
          <p14:tracePt t="14471" x="4351338" y="4351338"/>
          <p14:tracePt t="14495" x="4335463" y="4351338"/>
          <p14:tracePt t="14519" x="4318000" y="4351338"/>
          <p14:tracePt t="14548" x="4300538" y="4351338"/>
          <p14:tracePt t="14559" x="4284663" y="4351338"/>
          <p14:tracePt t="14573" x="4275138" y="4351338"/>
          <p14:tracePt t="14586" x="4259263" y="4351338"/>
          <p14:tracePt t="14601" x="4224338" y="4351338"/>
          <p14:tracePt t="14616" x="4216400" y="4351338"/>
          <p14:tracePt t="14628" x="4216400" y="4360863"/>
          <p14:tracePt t="14643" x="4198938" y="4360863"/>
          <p14:tracePt t="14657" x="4183063" y="4360863"/>
          <p14:tracePt t="14681" x="4165600" y="4360863"/>
          <p14:tracePt t="14720" x="4157663" y="4360863"/>
          <p14:tracePt t="14777" x="4140200" y="4360863"/>
          <p14:tracePt t="14825" x="4122738" y="4360863"/>
          <p14:tracePt t="14857" x="4106863" y="4360863"/>
          <p14:tracePt t="14881" x="4097338" y="4360863"/>
          <p14:tracePt t="14898" x="4081463" y="4360863"/>
          <p14:tracePt t="14914" x="4064000" y="4360863"/>
          <p14:tracePt t="14936" x="4046538" y="4360863"/>
          <p14:tracePt t="14949" x="4046538" y="4351338"/>
          <p14:tracePt t="14963" x="4030663" y="4335463"/>
          <p14:tracePt t="14972" x="4030663" y="4318000"/>
          <p14:tracePt t="14986" x="4021138" y="4300538"/>
          <p14:tracePt t="14998" x="4021138" y="4284663"/>
          <p14:tracePt t="15000" x="4021138" y="4259263"/>
          <p14:tracePt t="15003" x="4021138" y="4224338"/>
          <p14:tracePt t="15015" x="4021138" y="4183063"/>
          <p14:tracePt t="15023" x="4030663" y="4122738"/>
          <p14:tracePt t="15035" x="4064000" y="4064000"/>
          <p14:tracePt t="15040" x="4097338" y="3987800"/>
          <p14:tracePt t="15052" x="4122738" y="3911600"/>
          <p14:tracePt t="15060" x="4140200" y="3843338"/>
          <p14:tracePt t="15061" x="4165600" y="3792538"/>
          <p14:tracePt t="15074" x="4183063" y="3733800"/>
          <p14:tracePt t="15087" x="4216400" y="3632200"/>
          <p14:tracePt t="15101" x="4224338" y="3556000"/>
          <p14:tracePt t="15110" x="4224338" y="3522663"/>
          <p14:tracePt t="15119" x="4241800" y="3497263"/>
          <p14:tracePt t="15136" x="4241800" y="3421063"/>
          <p14:tracePt t="15149" x="4241800" y="3403600"/>
          <p14:tracePt t="15150" x="4241800" y="3378200"/>
          <p14:tracePt t="15162" x="4241800" y="3360738"/>
          <p14:tracePt t="15164" x="4241800" y="3344863"/>
          <p14:tracePt t="15179" x="4241800" y="3319463"/>
          <p14:tracePt t="15180" x="4241800" y="3302000"/>
          <p14:tracePt t="15193" x="4241800" y="3284538"/>
          <p14:tracePt t="15202" x="4224338" y="3268663"/>
          <p14:tracePt t="15212" x="4216400" y="3259138"/>
          <p14:tracePt t="15213" x="4216400" y="3243263"/>
          <p14:tracePt t="15231" x="4198938" y="3243263"/>
          <p14:tracePt t="15233" x="4183063" y="3243263"/>
          <p14:tracePt t="15245" x="4165600" y="3243263"/>
          <p14:tracePt t="15247" x="4157663" y="3243263"/>
          <p14:tracePt t="15256" x="4140200" y="3243263"/>
          <p14:tracePt t="15269" x="4122738" y="3243263"/>
          <p14:tracePt t="15283" x="4106863" y="3259138"/>
          <p14:tracePt t="15284" x="4106863" y="3268663"/>
          <p14:tracePt t="15298" x="4097338" y="3284538"/>
          <p14:tracePt t="15307" x="4081463" y="3319463"/>
          <p14:tracePt t="15313" x="4081463" y="3360738"/>
          <p14:tracePt t="15322" x="4081463" y="3403600"/>
          <p14:tracePt t="15335" x="4064000" y="3454400"/>
          <p14:tracePt t="15343" x="4064000" y="3522663"/>
          <p14:tracePt t="15344" x="4064000" y="3589338"/>
          <p14:tracePt t="15356" x="4064000" y="3657600"/>
          <p14:tracePt t="15366" x="4064000" y="3733800"/>
          <p14:tracePt t="15370" x="4064000" y="3827463"/>
          <p14:tracePt t="15382" x="4064000" y="3903663"/>
          <p14:tracePt t="15383" x="4064000" y="3929063"/>
          <p14:tracePt t="15397" x="4064000" y="3987800"/>
          <p14:tracePt t="15398" x="4081463" y="4030663"/>
          <p14:tracePt t="15415" x="4081463" y="4081463"/>
          <p14:tracePt t="15416" x="4097338" y="4106863"/>
          <p14:tracePt t="15431" x="4106863" y="4122738"/>
          <p14:tracePt t="15432" x="4122738" y="4157663"/>
          <p14:tracePt t="15449" x="4122738" y="4165600"/>
          <p14:tracePt t="15463" x="4140200" y="4165600"/>
          <p14:tracePt t="15465" x="4140200" y="4183063"/>
          <p14:tracePt t="15478" x="4157663" y="4183063"/>
          <p14:tracePt t="15503" x="4157663" y="4198938"/>
          <p14:tracePt t="15534" x="4165600" y="4198938"/>
          <p14:tracePt t="15537" x="4165600" y="4216400"/>
          <p14:tracePt t="15561" x="4183063" y="4216400"/>
          <p14:tracePt t="15573" x="4183063" y="4224338"/>
          <p14:tracePt t="15581" x="4198938" y="4224338"/>
          <p14:tracePt t="15594" x="4198938" y="4241800"/>
          <p14:tracePt t="15595" x="4216400" y="4241800"/>
          <p14:tracePt t="15614" x="4216400" y="4259263"/>
          <p14:tracePt t="15627" x="4224338" y="4259263"/>
          <p14:tracePt t="15647" x="4241800" y="4275138"/>
          <p14:tracePt t="15662" x="4259263" y="4284663"/>
          <p14:tracePt t="15684" x="4275138" y="4284663"/>
          <p14:tracePt t="15691" x="4284663" y="4284663"/>
          <p14:tracePt t="15712" x="4300538" y="4300538"/>
          <p14:tracePt t="15713" x="4335463" y="4300538"/>
          <p14:tracePt t="15722" x="4376738" y="4300538"/>
          <p14:tracePt t="15737" x="4411663" y="4300538"/>
          <p14:tracePt t="15739" x="4452938" y="4300538"/>
          <p14:tracePt t="15745" x="4495800" y="4300538"/>
          <p14:tracePt t="15764" x="4538663" y="4300538"/>
          <p14:tracePt t="15766" x="4589463" y="4300538"/>
          <p14:tracePt t="15767" x="4648200" y="4300538"/>
          <p14:tracePt t="15779" x="4673600" y="4300538"/>
          <p14:tracePt t="15788" x="4724400" y="4300538"/>
          <p14:tracePt t="15794" x="4749800" y="4300538"/>
          <p14:tracePt t="15810" x="4808538" y="4300538"/>
          <p14:tracePt t="15819" x="4843463" y="4300538"/>
          <p14:tracePt t="15834" x="4884738" y="4300538"/>
          <p14:tracePt t="15847" x="4902200" y="4300538"/>
          <p14:tracePt t="15862" x="4919663" y="4284663"/>
          <p14:tracePt t="15871" x="4927600" y="4284663"/>
          <p14:tracePt t="15900" x="4945063" y="4284663"/>
          <p14:tracePt t="15983" x="4927600" y="4284663"/>
          <p14:tracePt t="15996" x="4902200" y="4284663"/>
          <p14:tracePt t="16004" x="4884738" y="4284663"/>
          <p14:tracePt t="16017" x="4859338" y="4284663"/>
          <p14:tracePt t="16031" x="4783138" y="4284663"/>
          <p14:tracePt t="16032" x="4732338" y="4300538"/>
          <p14:tracePt t="16042" x="4691063" y="4300538"/>
          <p14:tracePt t="16054" x="4630738" y="4300538"/>
          <p14:tracePt t="16063" x="4572000" y="4318000"/>
          <p14:tracePt t="16066" x="4513263" y="4318000"/>
          <p14:tracePt t="16082" x="4478338" y="4318000"/>
          <p14:tracePt t="16085" x="4394200" y="4318000"/>
          <p14:tracePt t="16097" x="4335463" y="4335463"/>
          <p14:tracePt t="16098" x="4275138" y="4335463"/>
          <p14:tracePt t="16108" x="4241800" y="4335463"/>
          <p14:tracePt t="16114" x="4165600" y="4351338"/>
          <p14:tracePt t="16123" x="4140200" y="4351338"/>
          <p14:tracePt t="16139" x="4081463" y="4351338"/>
          <p14:tracePt t="16144" x="4046538" y="4351338"/>
          <p14:tracePt t="16145" x="4021138" y="4351338"/>
          <p14:tracePt t="16156" x="3987800" y="4360863"/>
          <p14:tracePt t="16170" x="3962400" y="4360863"/>
          <p14:tracePt t="16171" x="3944938" y="4360863"/>
          <p14:tracePt t="16183" x="3929063" y="4360863"/>
          <p14:tracePt t="16185" x="3911600" y="4376738"/>
          <p14:tracePt t="16198" x="3903663" y="4376738"/>
          <p14:tracePt t="16219" x="3903663" y="4394200"/>
          <p14:tracePt t="16239" x="3903663" y="4411663"/>
          <p14:tracePt t="16254" x="3903663" y="4419600"/>
          <p14:tracePt t="16279" x="3903663" y="4452938"/>
          <p14:tracePt t="16286" x="3911600" y="4470400"/>
          <p14:tracePt t="16301" x="3944938" y="4478338"/>
          <p14:tracePt t="16311" x="3962400" y="4495800"/>
          <p14:tracePt t="16325" x="3987800" y="4495800"/>
          <p14:tracePt t="16331" x="4005263" y="4513263"/>
          <p14:tracePt t="16333" x="4030663" y="4513263"/>
          <p14:tracePt t="16342" x="4046538" y="4529138"/>
          <p14:tracePt t="16355" x="4097338" y="4529138"/>
          <p14:tracePt t="16369" x="4122738" y="4529138"/>
          <p14:tracePt t="16382" x="4157663" y="4529138"/>
          <p14:tracePt t="16383" x="4165600" y="4529138"/>
          <p14:tracePt t="16397" x="4198938" y="4529138"/>
          <p14:tracePt t="16406" x="4216400" y="4529138"/>
          <p14:tracePt t="16411" x="4241800" y="4529138"/>
          <p14:tracePt t="16428" x="4259263" y="4513263"/>
          <p14:tracePt t="16429" x="4300538" y="4478338"/>
          <p14:tracePt t="16441" x="4318000" y="4470400"/>
          <p14:tracePt t="16455" x="4360863" y="4419600"/>
          <p14:tracePt t="16470" x="4411663" y="4394200"/>
          <p14:tracePt t="16480" x="4419600" y="4376738"/>
          <p14:tracePt t="16497" x="4437063" y="4360863"/>
          <p14:tracePt t="16503" x="4452938" y="4351338"/>
          <p14:tracePt t="16595" x="4437063" y="4351338"/>
          <p14:tracePt t="16604" x="4419600" y="4351338"/>
          <p14:tracePt t="16630" x="4394200" y="4351338"/>
          <p14:tracePt t="16631" x="4376738" y="4351338"/>
          <p14:tracePt t="16641" x="4360863" y="4351338"/>
          <p14:tracePt t="16654" x="4351338" y="4351338"/>
          <p14:tracePt t="16655" x="4335463" y="4351338"/>
          <p14:tracePt t="16667" x="4300538" y="4351338"/>
          <p14:tracePt t="16668" x="4284663" y="4351338"/>
          <p14:tracePt t="16680" x="4275138" y="4351338"/>
          <p14:tracePt t="16692" x="4241800" y="4351338"/>
          <p14:tracePt t="16695" x="4224338" y="4360863"/>
          <p14:tracePt t="16704" x="4198938" y="4360863"/>
          <p14:tracePt t="16715" x="4183063" y="4360863"/>
          <p14:tracePt t="16731" x="4165600" y="4360863"/>
          <p14:tracePt t="16732" x="4157663" y="4376738"/>
          <p14:tracePt t="16733" x="4140200" y="4376738"/>
          <p14:tracePt t="16742" x="4122738" y="4376738"/>
          <p14:tracePt t="16755" x="4106863" y="4376738"/>
          <p14:tracePt t="16758" x="4097338" y="4376738"/>
          <p14:tracePt t="16781" x="4081463" y="4376738"/>
          <p14:tracePt t="16796" x="4064000" y="4394200"/>
          <p14:tracePt t="16828" x="4064000" y="4411663"/>
          <p14:tracePt t="16851" x="4064000" y="4419600"/>
          <p14:tracePt t="16876" x="4064000" y="4437063"/>
          <p14:tracePt t="16901" x="4097338" y="4452938"/>
          <p14:tracePt t="16914" x="4106863" y="4452938"/>
          <p14:tracePt t="16916" x="4122738" y="4470400"/>
          <p14:tracePt t="16929" x="4157663" y="4470400"/>
          <p14:tracePt t="16939" x="4165600" y="4470400"/>
          <p14:tracePt t="16943" x="4216400" y="4478338"/>
          <p14:tracePt t="16961" x="4275138" y="4478338"/>
          <p14:tracePt t="16969" x="4284663" y="4478338"/>
          <p14:tracePt t="16983" x="4318000" y="4470400"/>
          <p14:tracePt t="16985" x="4335463" y="4452938"/>
          <p14:tracePt t="16997" x="4360863" y="4437063"/>
          <p14:tracePt t="16998" x="4376738" y="4411663"/>
          <p14:tracePt t="17019" x="4394200" y="4360863"/>
          <p14:tracePt t="17029" x="4411663" y="4351338"/>
          <p14:tracePt t="17048" x="4411663" y="4318000"/>
          <p14:tracePt t="17051" x="4411663" y="4300538"/>
          <p14:tracePt t="17053" x="4411663" y="4275138"/>
          <p14:tracePt t="17054" x="4411663" y="4259263"/>
          <p14:tracePt t="17066" x="4411663" y="4241800"/>
          <p14:tracePt t="17074" x="4394200" y="4216400"/>
          <p14:tracePt t="17088" x="4351338" y="4157663"/>
          <p14:tracePt t="17101" x="4318000" y="4140200"/>
          <p14:tracePt t="17105" x="4284663" y="4106863"/>
          <p14:tracePt t="17115" x="4275138" y="4097338"/>
          <p14:tracePt t="17130" x="4241800" y="4081463"/>
          <p14:tracePt t="17135" x="4224338" y="4064000"/>
          <p14:tracePt t="17145" x="4198938" y="4064000"/>
          <p14:tracePt t="17147" x="4165600" y="4064000"/>
          <p14:tracePt t="17161" x="4157663" y="4064000"/>
          <p14:tracePt t="17165" x="4122738" y="4064000"/>
          <p14:tracePt t="17166" x="4106863" y="4064000"/>
          <p14:tracePt t="17178" x="4097338" y="4064000"/>
          <p14:tracePt t="17187" x="4064000" y="4064000"/>
          <p14:tracePt t="17199" x="4046538" y="4097338"/>
          <p14:tracePt t="17201" x="4030663" y="4106863"/>
          <p14:tracePt t="17215" x="4021138" y="4140200"/>
          <p14:tracePt t="17218" x="4005263" y="4165600"/>
          <p14:tracePt t="17232" x="3987800" y="4183063"/>
          <p14:tracePt t="17235" x="3970338" y="4216400"/>
          <p14:tracePt t="17248" x="3970338" y="4275138"/>
          <p14:tracePt t="17260" x="3962400" y="4284663"/>
          <p14:tracePt t="17272" x="3962400" y="4318000"/>
          <p14:tracePt t="17274" x="3962400" y="4335463"/>
          <p14:tracePt t="17284" x="3962400" y="4360863"/>
          <p14:tracePt t="17299" x="3962400" y="4376738"/>
          <p14:tracePt t="17300" x="3962400" y="4394200"/>
          <p14:tracePt t="17307" x="3962400" y="4411663"/>
          <p14:tracePt t="17327" x="3962400" y="4419600"/>
          <p14:tracePt t="17329" x="3962400" y="4437063"/>
          <p14:tracePt t="17330" x="3970338" y="4452938"/>
          <p14:tracePt t="17340" x="3987800" y="4470400"/>
          <p14:tracePt t="17353" x="4030663" y="4478338"/>
          <p14:tracePt t="17367" x="4064000" y="4495800"/>
          <p14:tracePt t="17380" x="4097338" y="4495800"/>
          <p14:tracePt t="17385" x="4140200" y="4513263"/>
          <p14:tracePt t="17386" x="4183063" y="4513263"/>
          <p14:tracePt t="17401" x="4224338" y="4513263"/>
          <p14:tracePt t="17403" x="4275138" y="4513263"/>
          <p14:tracePt t="17416" x="4335463" y="4495800"/>
          <p14:tracePt t="17417" x="4376738" y="4478338"/>
          <p14:tracePt t="17432" x="4452938" y="4437063"/>
          <p14:tracePt t="17434" x="4513263" y="4411663"/>
          <p14:tracePt t="17445" x="4589463" y="4351338"/>
          <p14:tracePt t="17457" x="4648200" y="4284663"/>
          <p14:tracePt t="17464" x="4706938" y="4224338"/>
          <p14:tracePt t="17465" x="4749800" y="4165600"/>
          <p14:tracePt t="17481" x="4792663" y="4097338"/>
          <p14:tracePt t="17484" x="4843463" y="4021138"/>
          <p14:tracePt t="17499" x="4859338" y="3944938"/>
          <p14:tracePt t="17501" x="4859338" y="3929063"/>
          <p14:tracePt t="17509" x="4868863" y="3868738"/>
          <p14:tracePt t="17524" x="4884738" y="3776663"/>
          <p14:tracePt t="17539" x="4884738" y="3708400"/>
          <p14:tracePt t="17552" x="4884738" y="3675063"/>
          <p14:tracePt t="17562" x="4859338" y="3632200"/>
          <p14:tracePt t="17576" x="4843463" y="3614738"/>
          <p14:tracePt t="17587" x="4808538" y="3589338"/>
          <p14:tracePt t="17589" x="4792663" y="3573463"/>
          <p14:tracePt t="17605" x="4767263" y="3556000"/>
          <p14:tracePt t="17609" x="4749800" y="3556000"/>
          <p14:tracePt t="17613" x="4724400" y="3538538"/>
          <p14:tracePt t="17624" x="4706938" y="3538538"/>
          <p14:tracePt t="17631" x="4691063" y="3538538"/>
          <p14:tracePt t="17633" x="4673600" y="3538538"/>
          <p14:tracePt t="17645" x="4665663" y="3538538"/>
          <p14:tracePt t="17667" x="4665663" y="3556000"/>
          <p14:tracePt t="17679" x="4665663" y="3614738"/>
          <p14:tracePt t="17681" x="4724400" y="3690938"/>
          <p14:tracePt t="17689" x="4792663" y="3767138"/>
          <p14:tracePt t="17707" x="4884738" y="3852863"/>
          <p14:tracePt t="17708" x="4986338" y="3944938"/>
          <p14:tracePt t="17720" x="5097463" y="4046538"/>
          <p14:tracePt t="17732" x="5232400" y="4157663"/>
          <p14:tracePt t="17737" x="5291138" y="4198938"/>
          <p14:tracePt t="17738" x="5427663" y="4275138"/>
          <p14:tracePt t="17751" x="5630863" y="4419600"/>
          <p14:tracePt t="17763" x="5689600" y="4470400"/>
          <p14:tracePt t="17765" x="5824538" y="4538663"/>
          <p14:tracePt t="17782" x="5943600" y="4614863"/>
          <p14:tracePt t="17786" x="6062663" y="4673600"/>
          <p14:tracePt t="17788" x="6172200" y="4732338"/>
          <p14:tracePt t="17804" x="6350000" y="4843463"/>
          <p14:tracePt t="17815" x="6392863" y="4843463"/>
          <p14:tracePt t="17829" x="6443663" y="4868863"/>
          <p14:tracePt t="17843" x="6527800" y="4902200"/>
          <p14:tracePt t="17849" x="6561138" y="4902200"/>
          <p14:tracePt t="17851" x="6586538" y="4919663"/>
          <p14:tracePt t="17875" x="6604000" y="4919663"/>
          <p14:tracePt t="17897" x="6604000" y="4902200"/>
          <p14:tracePt t="17898" x="6604000" y="4884738"/>
          <p14:tracePt t="17914" x="6604000" y="4868863"/>
          <p14:tracePt t="17916" x="6586538" y="4843463"/>
          <p14:tracePt t="17934" x="6570663" y="4808538"/>
          <p14:tracePt t="17935" x="6561138" y="4783138"/>
          <p14:tracePt t="17951" x="6527800" y="4732338"/>
          <p14:tracePt t="17964" x="6484938" y="4665663"/>
          <p14:tracePt t="17967" x="6469063" y="4630738"/>
          <p14:tracePt t="17988" x="6443663" y="4589463"/>
          <p14:tracePt t="17990" x="6383338" y="4478338"/>
          <p14:tracePt t="18007" x="6291263" y="4360863"/>
          <p14:tracePt t="18012" x="6230938" y="4284663"/>
          <p14:tracePt t="18028" x="6113463" y="4140200"/>
          <p14:tracePt t="18051" x="6019800" y="4064000"/>
          <p14:tracePt t="18051" x="5859463" y="3929063"/>
          <p14:tracePt t="18063" x="5765800" y="3868738"/>
          <p14:tracePt t="18077" x="5664200" y="3810000"/>
          <p14:tracePt t="18083" x="5588000" y="3751263"/>
          <p14:tracePt t="18084" x="5486400" y="3708400"/>
          <p14:tracePt t="18107" x="5300663" y="3589338"/>
          <p14:tracePt t="18109" x="5199063" y="3538538"/>
          <p14:tracePt t="18131" x="5113338" y="3497263"/>
          <p14:tracePt t="18133" x="5037138" y="3454400"/>
          <p14:tracePt t="18134" x="4960938" y="3421063"/>
          <p14:tracePt t="18148" x="4884738" y="3395663"/>
          <p14:tracePt t="18152" x="4808538" y="3360738"/>
          <p14:tracePt t="18154" x="4783138" y="3344863"/>
          <p14:tracePt t="18165" x="4691063" y="3319463"/>
          <p14:tracePt t="18182" x="4630738" y="3319463"/>
          <p14:tracePt t="18185" x="4589463" y="3302000"/>
          <p14:tracePt t="18193" x="4554538" y="3302000"/>
          <p14:tracePt t="18208" x="4437063" y="3302000"/>
          <p14:tracePt t="18221" x="4419600" y="3302000"/>
          <p14:tracePt t="18223" x="4376738" y="3302000"/>
          <p14:tracePt t="18234" x="4351338" y="3302000"/>
          <p14:tracePt t="18235" x="4318000" y="3319463"/>
          <p14:tracePt t="18249" x="4284663" y="3319463"/>
          <p14:tracePt t="18260" x="4259263" y="3335338"/>
          <p14:tracePt t="18273" x="4216400" y="3344863"/>
          <p14:tracePt t="18285" x="4183063" y="3360738"/>
          <p14:tracePt t="18288" x="4165600" y="3360738"/>
          <p14:tracePt t="18297" x="4140200" y="3378200"/>
          <p14:tracePt t="18312" x="4122738" y="3395663"/>
          <p14:tracePt t="18317" x="4097338" y="3403600"/>
          <p14:tracePt t="18319" x="4064000" y="3403600"/>
          <p14:tracePt t="18329" x="4046538" y="3421063"/>
          <p14:tracePt t="18342" x="4005263" y="3436938"/>
          <p14:tracePt t="18356" x="3987800" y="3436938"/>
          <p14:tracePt t="18360" x="3970338" y="3436938"/>
          <p14:tracePt t="18373" x="3944938" y="3436938"/>
          <p14:tracePt t="18375" x="3929063" y="3436938"/>
          <p14:tracePt t="18390" x="3911600" y="3436938"/>
          <p14:tracePt t="18391" x="3903663" y="3436938"/>
          <p14:tracePt t="18401" x="3886200" y="3436938"/>
          <p14:tracePt t="18419" x="3868738" y="3421063"/>
          <p14:tracePt t="18649" x="3852863" y="3421063"/>
          <p14:tracePt t="18659" x="3827463" y="3421063"/>
          <p14:tracePt t="18670" x="3776663" y="3403600"/>
          <p14:tracePt t="18681" x="3751263" y="3395663"/>
          <p14:tracePt t="18697" x="3716338" y="3360738"/>
          <p14:tracePt t="18700" x="3690938" y="3344863"/>
          <p14:tracePt t="18701" x="3649663" y="3319463"/>
          <p14:tracePt t="18714" x="3573463" y="3268663"/>
          <p14:tracePt t="18717" x="3497263" y="3225800"/>
          <p14:tracePt t="18733" x="3421063" y="3167063"/>
          <p14:tracePt t="18735" x="3344863" y="3106738"/>
          <p14:tracePt t="18747" x="3268663" y="3065463"/>
          <p14:tracePt t="18760" x="3208338" y="3014663"/>
          <p14:tracePt t="18767" x="3106738" y="2954338"/>
          <p14:tracePt t="18782" x="2954338" y="2895600"/>
          <p14:tracePt t="18801" x="2928938" y="2895600"/>
          <p14:tracePt t="18806" x="2836863" y="2870200"/>
          <p14:tracePt t="18807" x="2811463" y="2852738"/>
          <p14:tracePt t="18821" x="2776538" y="2852738"/>
          <p14:tracePt t="18824" x="2735263" y="2836863"/>
          <p14:tracePt t="18837" x="2692400" y="2836863"/>
          <p14:tracePt t="18845" x="2674938" y="2836863"/>
          <p14:tracePt t="18846" x="2633663" y="2827338"/>
          <p14:tracePt t="18855" x="2598738" y="2827338"/>
          <p14:tracePt t="18868" x="2582863" y="2827338"/>
          <p14:tracePt t="18872" x="2557463" y="2827338"/>
          <p14:tracePt t="18884" x="2540000" y="2827338"/>
          <p14:tracePt t="18886" x="2522538" y="2827338"/>
          <p14:tracePt t="18899" x="2506663" y="2827338"/>
          <p14:tracePt t="18900" x="2497138" y="2836863"/>
          <p14:tracePt t="18916" x="2481263" y="2852738"/>
          <p14:tracePt t="18917" x="2481263" y="2887663"/>
          <p14:tracePt t="18932" x="2463800" y="2895600"/>
          <p14:tracePt t="18933" x="2463800" y="2913063"/>
          <p14:tracePt t="18941" x="2463800" y="2954338"/>
          <p14:tracePt t="18954" x="2463800" y="3005138"/>
          <p14:tracePt t="18968" x="2446338" y="3048000"/>
          <p14:tracePt t="18970" x="2446338" y="3106738"/>
          <p14:tracePt t="18971" x="2446338" y="3149600"/>
          <p14:tracePt t="18982" x="2446338" y="3243263"/>
          <p14:tracePt t="18998" x="2446338" y="3302000"/>
          <p14:tracePt t="18999" x="2446338" y="3360738"/>
          <p14:tracePt t="19011" x="2446338" y="3421063"/>
          <p14:tracePt t="19021" x="2446338" y="3497263"/>
          <p14:tracePt t="19032" x="2446338" y="3522663"/>
          <p14:tracePt t="19040" x="2481263" y="3598863"/>
          <p14:tracePt t="19045" x="2497138" y="3632200"/>
          <p14:tracePt t="19062" x="2506663" y="3649663"/>
          <p14:tracePt t="19063" x="2582863" y="3716338"/>
          <p14:tracePt t="19083" x="2674938" y="3733800"/>
          <p14:tracePt t="19085" x="2717800" y="3751263"/>
          <p14:tracePt t="19096" x="2794000" y="3751263"/>
          <p14:tracePt t="19108" x="2870200" y="3751263"/>
          <p14:tracePt t="19123" x="2946400" y="3751263"/>
          <p14:tracePt t="19125" x="3090863" y="3675063"/>
          <p14:tracePt t="19141" x="3182938" y="3632200"/>
          <p14:tracePt t="19145" x="3259138" y="3589338"/>
          <p14:tracePt t="19162" x="3378200" y="3479800"/>
          <p14:tracePt t="19164" x="3436938" y="3436938"/>
          <p14:tracePt t="19181" x="3454400" y="3403600"/>
          <p14:tracePt t="19185" x="3497263" y="3360738"/>
          <p14:tracePt t="19201" x="3538538" y="3319463"/>
          <p14:tracePt t="19202" x="3573463" y="3284538"/>
          <p14:tracePt t="19214" x="3589338" y="3243263"/>
          <p14:tracePt t="19217" x="3614738" y="3225800"/>
          <p14:tracePt t="19230" x="3614738" y="3200400"/>
          <p14:tracePt t="19241" x="3632200" y="3182938"/>
          <p14:tracePt t="19248" x="3632200" y="3149600"/>
          <p14:tracePt t="19249" x="3649663" y="3141663"/>
          <p14:tracePt t="19258" x="3649663" y="3124200"/>
          <p14:tracePt t="19275" x="3649663" y="3106738"/>
          <p14:tracePt t="19299" x="3649663" y="3090863"/>
          <p14:tracePt t="19316" x="3632200" y="3090863"/>
          <p14:tracePt t="19332" x="3614738" y="3090863"/>
          <p14:tracePt t="19348" x="3598863" y="3090863"/>
          <p14:tracePt t="19364" x="3589338" y="3106738"/>
          <p14:tracePt t="19379" x="3573463" y="3106738"/>
          <p14:tracePt t="19381" x="3556000" y="3124200"/>
          <p14:tracePt t="19399" x="3538538" y="3141663"/>
          <p14:tracePt t="19401" x="3522663" y="3149600"/>
          <p14:tracePt t="19417" x="3513138" y="3167063"/>
          <p14:tracePt t="19418" x="3479800" y="3200400"/>
          <p14:tracePt t="19431" x="3454400" y="3243263"/>
          <p14:tracePt t="19441" x="3421063" y="3259138"/>
          <p14:tracePt t="19456" x="3395663" y="3302000"/>
          <p14:tracePt t="19471" x="3378200" y="3335338"/>
          <p14:tracePt t="19474" x="3360738" y="3344863"/>
          <p14:tracePt t="19486" x="3344863" y="3360738"/>
          <p14:tracePt t="19490" x="3335338" y="3360738"/>
          <p14:tracePt t="19501" x="3335338" y="3378200"/>
          <p14:tracePt t="19516" x="3319463" y="3395663"/>
          <p14:tracePt t="19532" x="3319463" y="3403600"/>
          <p14:tracePt t="19563" x="3319463" y="3421063"/>
          <p14:tracePt t="19598" x="3319463" y="3436938"/>
          <p14:tracePt t="19599" x="3335338" y="3436938"/>
          <p14:tracePt t="19609" x="3344863" y="3436938"/>
          <p14:tracePt t="19619" x="3360738" y="3454400"/>
          <p14:tracePt t="19634" x="3395663" y="3454400"/>
          <p14:tracePt t="19636" x="3436938" y="3454400"/>
          <p14:tracePt t="19649" x="3479800" y="3454400"/>
          <p14:tracePt t="19651" x="3522663" y="3454400"/>
          <p14:tracePt t="19666" x="3573463" y="3454400"/>
          <p14:tracePt t="19667" x="3614738" y="3454400"/>
          <p14:tracePt t="19675" x="3690938" y="3436938"/>
          <p14:tracePt t="19687" x="3733800" y="3421063"/>
          <p14:tracePt t="19690" x="3792538" y="3395663"/>
          <p14:tracePt t="19704" x="3852863" y="3360738"/>
          <p14:tracePt t="19708" x="3911600" y="3344863"/>
          <p14:tracePt t="19720" x="3987800" y="3319463"/>
          <p14:tracePt t="19723" x="4046538" y="3284538"/>
          <p14:tracePt t="19737" x="4106863" y="3259138"/>
          <p14:tracePt t="19740" x="4183063" y="3243263"/>
          <p14:tracePt t="19755" x="4259263" y="3225800"/>
          <p14:tracePt t="19757" x="4335463" y="3200400"/>
          <p14:tracePt t="19769" x="4419600" y="3182938"/>
          <p14:tracePt t="19772" x="4554538" y="3167063"/>
          <p14:tracePt t="19785" x="4673600" y="3149600"/>
          <p14:tracePt t="19789" x="4792663" y="3141663"/>
          <p14:tracePt t="19801" x="4927600" y="3106738"/>
          <p14:tracePt t="19803" x="5080000" y="3081338"/>
          <p14:tracePt t="19817" x="5232400" y="3048000"/>
          <p14:tracePt t="19818" x="5392738" y="3014663"/>
          <p14:tracePt t="19833" x="5621338" y="2971800"/>
          <p14:tracePt t="19850" x="5748338" y="2954338"/>
          <p14:tracePt t="19852" x="5859463" y="2928938"/>
          <p14:tracePt t="19866" x="5961063" y="2913063"/>
          <p14:tracePt t="19869" x="6053138" y="2895600"/>
          <p14:tracePt t="19882" x="6129338" y="2895600"/>
          <p14:tracePt t="19885" x="6154738" y="2895600"/>
          <p14:tracePt t="19895" x="6215063" y="2887663"/>
          <p14:tracePt t="19911" x="6332538" y="2887663"/>
          <p14:tracePt t="19930" x="6426200" y="2887663"/>
          <p14:tracePt t="20136" x="6469063" y="2887663"/>
          <p14:tracePt t="20149" x="6510338" y="2895600"/>
          <p14:tracePt t="20158" x="6570663" y="2913063"/>
          <p14:tracePt t="20173" x="6764338" y="2928938"/>
          <p14:tracePt t="20191" x="7078663" y="2946400"/>
          <p14:tracePt t="20205" x="7154863" y="2946400"/>
          <p14:tracePt t="20212" x="7442200" y="2946400"/>
          <p14:tracePt t="20213" x="7602538" y="2954338"/>
          <p14:tracePt t="20224" x="7678738" y="2954338"/>
          <p14:tracePt t="20236" x="7831138" y="2971800"/>
          <p14:tracePt t="20246" x="8026400" y="3005138"/>
          <p14:tracePt t="20258" x="8069263" y="3014663"/>
          <p14:tracePt t="20264" x="8128000" y="3030538"/>
          <p14:tracePt t="20279" x="8221663" y="3065463"/>
          <p14:tracePt t="20294" x="8247063" y="3090863"/>
          <p14:tracePt t="20300" x="8262938" y="3090863"/>
          <p14:tracePt t="20301" x="8280400" y="3106738"/>
          <p14:tracePt t="20314" x="8288338" y="3124200"/>
          <p14:tracePt t="20317" x="8305800" y="3124200"/>
          <p14:tracePt t="20327" x="8323263" y="3141663"/>
          <p14:tracePt t="20341" x="8339138" y="3149600"/>
          <p14:tracePt t="20357" x="8348663" y="3149600"/>
          <p14:tracePt t="20369" x="8348663" y="3167063"/>
          <p14:tracePt t="20373" x="8364538" y="3167063"/>
          <p14:tracePt t="20385" x="8364538" y="3182938"/>
          <p14:tracePt t="20396" x="8382000" y="3182938"/>
          <p14:tracePt t="20413" x="8399463" y="3200400"/>
          <p14:tracePt t="20414" x="8415338" y="3208338"/>
          <p14:tracePt t="20436" x="8424863" y="3225800"/>
          <p14:tracePt t="20439" x="8440738" y="3225800"/>
          <p14:tracePt t="20449" x="8440738" y="3243263"/>
          <p14:tracePt t="20468" x="8458200" y="3243263"/>
          <p14:tracePt t="20470" x="8475663" y="3243263"/>
          <p14:tracePt t="20472" x="8483600" y="3259138"/>
          <p14:tracePt t="20481" x="8501063" y="3259138"/>
          <p14:tracePt t="20485" x="8516938" y="3259138"/>
          <p14:tracePt t="20501" x="8534400" y="3259138"/>
          <p14:tracePt t="20501" x="8559800" y="3268663"/>
          <p14:tracePt t="20511" x="8577263" y="3268663"/>
          <p14:tracePt t="20525" x="8602663" y="3268663"/>
          <p14:tracePt t="20528" x="8636000" y="3268663"/>
          <p14:tracePt t="20547" x="8712200" y="3268663"/>
          <p14:tracePt t="20548" x="8737600" y="3268663"/>
          <p14:tracePt t="20556" x="8755063" y="3259138"/>
          <p14:tracePt t="20568" x="8796338" y="3259138"/>
          <p14:tracePt t="20582" x="8831263" y="3243263"/>
          <p14:tracePt t="20595" x="8923338" y="3243263"/>
          <p14:tracePt t="20608" x="8983663" y="3243263"/>
          <p14:tracePt t="20622" x="9024938" y="3243263"/>
          <p14:tracePt t="20624" x="9050338" y="3243263"/>
          <p14:tracePt t="20635" x="9085263" y="3243263"/>
          <p14:tracePt t="20643" x="9110663" y="3243263"/>
          <p14:tracePt t="20656" x="9186863" y="3243263"/>
          <p14:tracePt t="20665" x="9202738" y="3243263"/>
          <p14:tracePt t="20683" x="9263063" y="3243263"/>
          <p14:tracePt t="20684" x="9278938" y="3243263"/>
          <p14:tracePt t="20697" x="9296400" y="3243263"/>
          <p14:tracePt t="20705" x="9304338" y="3243263"/>
          <p14:tracePt t="20719" x="9339263" y="3243263"/>
          <p14:tracePt t="20722" x="9355138" y="3259138"/>
          <p14:tracePt t="20734" x="9364663" y="3259138"/>
          <p14:tracePt t="20751" x="9380538" y="3268663"/>
          <p14:tracePt t="20752" x="9398000" y="3268663"/>
          <p14:tracePt t="20767" x="9415463" y="3268663"/>
          <p14:tracePt t="20768" x="9415463" y="3284538"/>
          <p14:tracePt t="20786" x="9431338" y="3284538"/>
          <p14:tracePt t="20893" x="9415463" y="3284538"/>
          <p14:tracePt t="20908" x="9398000" y="3284538"/>
          <p14:tracePt t="20919" x="9380538" y="3284538"/>
          <p14:tracePt t="20933" x="9355138" y="3284538"/>
          <p14:tracePt t="20934" x="9339263" y="3284538"/>
          <p14:tracePt t="20946" x="9304338" y="3284538"/>
          <p14:tracePt t="20955" x="9263063" y="3284538"/>
          <p14:tracePt t="20967" x="9220200" y="3319463"/>
          <p14:tracePt t="20970" x="9186863" y="3335338"/>
          <p14:tracePt t="20981" x="9161463" y="3344863"/>
          <p14:tracePt t="20985" x="9126538" y="3378200"/>
          <p14:tracePt t="21003" x="9067800" y="3403600"/>
          <p14:tracePt t="21009" x="9050338" y="3421063"/>
          <p14:tracePt t="21022" x="9042400" y="3436938"/>
          <p14:tracePt t="21024" x="9024938" y="3454400"/>
          <p14:tracePt t="21054" x="9024938" y="3462338"/>
          <p14:tracePt t="21069" x="9024938" y="3479800"/>
          <p14:tracePt t="21085" x="9024938" y="3497263"/>
          <p14:tracePt t="21099" x="9024938" y="3513138"/>
          <p14:tracePt t="21107" x="9042400" y="3513138"/>
          <p14:tracePt t="21113" x="9067800" y="3538538"/>
          <p14:tracePt t="21122" x="9110663" y="3556000"/>
          <p14:tracePt t="21139" x="9186863" y="3573463"/>
          <p14:tracePt t="21150" x="9237663" y="3589338"/>
          <p14:tracePt t="21152" x="9278938" y="3598863"/>
          <p14:tracePt t="21170" x="9398000" y="3614738"/>
          <p14:tracePt t="21182" x="9431338" y="3614738"/>
          <p14:tracePt t="21196" x="9499600" y="3614738"/>
          <p14:tracePt t="21200" x="9532938" y="3614738"/>
          <p14:tracePt t="21201" x="9609138" y="3614738"/>
          <p14:tracePt t="21210" x="9634538" y="3614738"/>
          <p14:tracePt t="21215" x="9710738" y="3614738"/>
          <p14:tracePt t="21226" x="9728200" y="3614738"/>
          <p14:tracePt t="21234" x="9804400" y="3614738"/>
          <p14:tracePt t="21252" x="9847263" y="3614738"/>
          <p14:tracePt t="21253" x="9888538" y="3598863"/>
          <p14:tracePt t="21264" x="9948863" y="3573463"/>
          <p14:tracePt t="21283" x="10040938" y="3479800"/>
          <p14:tracePt t="21285" x="10058400" y="3462338"/>
          <p14:tracePt t="21297" x="10083800" y="3421063"/>
          <p14:tracePt t="21301" x="10117138" y="3378200"/>
          <p14:tracePt t="21303" x="10126663" y="3360738"/>
          <p14:tracePt t="21317" x="10160000" y="3335338"/>
          <p14:tracePt t="21323" x="10177463" y="3319463"/>
          <p14:tracePt t="21340" x="10193338" y="3319463"/>
          <p14:tracePt t="21364" x="10202863" y="3319463"/>
          <p14:tracePt t="21387" x="10218738" y="3319463"/>
          <p14:tracePt t="21431" x="10218738" y="3302000"/>
          <p14:tracePt t="21447" x="10218738" y="3284538"/>
          <p14:tracePt t="21458" x="10202863" y="3284538"/>
          <p14:tracePt t="21466" x="10193338" y="3284538"/>
          <p14:tracePt t="21484" x="10193338" y="3268663"/>
          <p14:tracePt t="21485" x="10177463" y="3268663"/>
          <p14:tracePt t="21501" x="10160000" y="3268663"/>
          <p14:tracePt t="21520" x="10142538" y="3268663"/>
          <p14:tracePt t="21536" x="10126663" y="3268663"/>
          <p14:tracePt t="21549" x="10117138" y="3268663"/>
          <p14:tracePt t="21557" x="10101263" y="3268663"/>
          <p14:tracePt t="21571" x="10083800" y="3259138"/>
          <p14:tracePt t="21580" x="10066338" y="3259138"/>
          <p14:tracePt t="21604" x="10058400" y="3259138"/>
          <p14:tracePt t="21613" x="10040938" y="3259138"/>
          <p14:tracePt t="21614" x="10025063" y="3259138"/>
          <p14:tracePt t="21623" x="10007600" y="3259138"/>
          <p14:tracePt t="21631" x="10007600" y="3243263"/>
          <p14:tracePt t="21646" x="9999663" y="3243263"/>
          <p14:tracePt t="21651" x="9982200" y="3243263"/>
          <p14:tracePt t="21675" x="9964738" y="3243263"/>
          <p14:tracePt t="21699" x="9948863" y="3243263"/>
          <p14:tracePt t="21713" x="9948863" y="3225800"/>
          <p14:tracePt t="22123" x="9939338" y="3225800"/>
          <p14:tracePt t="22147" x="9923463" y="3225800"/>
          <p14:tracePt t="22163" x="9906000" y="3225800"/>
          <p14:tracePt t="22173" x="9888538" y="3243263"/>
          <p14:tracePt t="22183" x="9872663" y="3243263"/>
          <p14:tracePt t="22200" x="9847263" y="3259138"/>
          <p14:tracePt t="22201" x="9829800" y="3259138"/>
          <p14:tracePt t="22209" x="9804400" y="3268663"/>
          <p14:tracePt t="22225" x="9745663" y="3284538"/>
          <p14:tracePt t="22240" x="9652000" y="3319463"/>
          <p14:tracePt t="22257" x="9499600" y="3344863"/>
          <p14:tracePt t="22267" x="9431338" y="3360738"/>
          <p14:tracePt t="22281" x="9339263" y="3378200"/>
          <p14:tracePt t="22287" x="9245600" y="3395663"/>
          <p14:tracePt t="22288" x="9126538" y="3403600"/>
          <p14:tracePt t="22304" x="8932863" y="3436938"/>
          <p14:tracePt t="22315" x="8831263" y="3454400"/>
          <p14:tracePt t="22334" x="8729663" y="3462338"/>
          <p14:tracePt t="22336" x="8559800" y="3479800"/>
          <p14:tracePt t="22351" x="8483600" y="3497263"/>
          <p14:tracePt t="22357" x="8458200" y="3497263"/>
          <p14:tracePt t="22358" x="8415338" y="3497263"/>
          <p14:tracePt t="22368" x="8364538" y="3497263"/>
          <p14:tracePt t="22386" x="8323263" y="3497263"/>
          <p14:tracePt t="22387" x="8288338" y="3497263"/>
          <p14:tracePt t="22394" x="8262938" y="3497263"/>
          <p14:tracePt t="22410" x="8229600" y="3513138"/>
          <p14:tracePt t="22422" x="8221663" y="3513138"/>
          <p14:tracePt t="22437" x="8204200" y="3513138"/>
          <p14:tracePt t="22446" x="8204200" y="3522663"/>
          <p14:tracePt t="22472" x="8204200" y="3538538"/>
          <p14:tracePt t="22485" x="8204200" y="3556000"/>
          <p14:tracePt t="22517" x="8204200" y="3573463"/>
          <p14:tracePt t="22524" x="8221663" y="3573463"/>
          <p14:tracePt t="22539" x="8221663" y="3589338"/>
          <p14:tracePt t="22553" x="8229600" y="3598863"/>
          <p14:tracePt t="22567" x="8229600" y="3614738"/>
          <p14:tracePt t="22584" x="8229600" y="3632200"/>
          <p14:tracePt t="22601" x="8229600" y="3649663"/>
          <p14:tracePt t="22602" x="8229600" y="3657600"/>
          <p14:tracePt t="22610" x="8221663" y="3675063"/>
          <p14:tracePt t="22624" x="8161338" y="3716338"/>
          <p14:tracePt t="22639" x="8110538" y="3733800"/>
          <p14:tracePt t="22642" x="8069263" y="3767138"/>
          <p14:tracePt t="22658" x="7916863" y="3810000"/>
          <p14:tracePt t="22670" x="7840663" y="3843338"/>
          <p14:tracePt t="22681" x="7577138" y="3886200"/>
          <p14:tracePt t="22691" x="7518400" y="3903663"/>
          <p14:tracePt t="22705" x="7272338" y="3911600"/>
          <p14:tracePt t="22714" x="7154863" y="3929063"/>
          <p14:tracePt t="22725" x="7035800" y="3929063"/>
          <p14:tracePt t="22739" x="6916738" y="3944938"/>
          <p14:tracePt t="22748" x="6815138" y="3962400"/>
          <p14:tracePt t="22749" x="6705600" y="3962400"/>
          <p14:tracePt t="22761" x="6621463" y="3970338"/>
          <p14:tracePt t="22767" x="6586538" y="3987800"/>
          <p14:tracePt t="22768" x="6527800" y="3987800"/>
          <p14:tracePt t="22784" x="6469063" y="3987800"/>
          <p14:tracePt t="22786" x="6443663" y="4005263"/>
          <p14:tracePt t="22801" x="6408738" y="4021138"/>
          <p14:tracePt t="22802" x="6392863" y="4021138"/>
          <p14:tracePt t="22811" x="6383338" y="4021138"/>
          <p14:tracePt t="22824" x="6367463" y="4021138"/>
          <p14:tracePt t="22835" x="6367463" y="4030663"/>
          <p14:tracePt t="22855" x="6383338" y="4030663"/>
          <p14:tracePt t="22868" x="6408738" y="4030663"/>
          <p14:tracePt t="22876" x="6426200" y="4046538"/>
          <p14:tracePt t="22891" x="6527800" y="4064000"/>
          <p14:tracePt t="22906" x="6646863" y="4081463"/>
          <p14:tracePt t="22922" x="6723063" y="4081463"/>
          <p14:tracePt t="22925" x="6799263" y="4081463"/>
          <p14:tracePt t="22937" x="6891338" y="4081463"/>
          <p14:tracePt t="22938" x="6959600" y="4081463"/>
          <p14:tracePt t="22951" x="7035800" y="4046538"/>
          <p14:tracePt t="22952" x="7112000" y="4030663"/>
          <p14:tracePt t="22967" x="7188200" y="4005263"/>
          <p14:tracePt t="22977" x="7264400" y="3970338"/>
          <p14:tracePt t="22984" x="7348538" y="3944938"/>
          <p14:tracePt t="22985" x="7424738" y="3911600"/>
          <p14:tracePt t="23000" x="7485063" y="3886200"/>
          <p14:tracePt t="23004" x="7561263" y="3852863"/>
          <p14:tracePt t="23016" x="7620000" y="3843338"/>
          <p14:tracePt t="23018" x="7696200" y="3810000"/>
          <p14:tracePt t="23033" x="7815263" y="3767138"/>
          <p14:tracePt t="23051" x="7856538" y="3751263"/>
          <p14:tracePt t="23053" x="7916863" y="3733800"/>
          <p14:tracePt t="23066" x="7975600" y="3708400"/>
          <p14:tracePt t="23069" x="8034338" y="3690938"/>
          <p14:tracePt t="23082" x="8110538" y="3657600"/>
          <p14:tracePt t="23084" x="8170863" y="3649663"/>
          <p14:tracePt t="23101" x="8305800" y="3598863"/>
          <p14:tracePt t="23120" x="8424863" y="3556000"/>
          <p14:tracePt t="23133" x="8483600" y="3522663"/>
          <p14:tracePt t="23134" x="8559800" y="3513138"/>
          <p14:tracePt t="23148" x="8618538" y="3479800"/>
          <p14:tracePt t="23150" x="8678863" y="3462338"/>
          <p14:tracePt t="23165" x="8737600" y="3454400"/>
          <p14:tracePt t="23168" x="8796338" y="3454400"/>
          <p14:tracePt t="23182" x="8856663" y="3436938"/>
          <p14:tracePt t="23186" x="8923338" y="3421063"/>
          <p14:tracePt t="23189" x="8983663" y="3403600"/>
          <p14:tracePt t="23204" x="9067800" y="3395663"/>
          <p14:tracePt t="23215" x="9126538" y="3395663"/>
          <p14:tracePt t="23230" x="9161463" y="3395663"/>
          <p14:tracePt t="23234" x="9237663" y="3378200"/>
          <p14:tracePt t="23235" x="9245600" y="3378200"/>
          <p14:tracePt t="23244" x="9296400" y="3378200"/>
          <p14:tracePt t="23258" x="9339263" y="3378200"/>
          <p14:tracePt t="23261" x="9355138" y="3378200"/>
          <p14:tracePt t="23271" x="9380538" y="3378200"/>
          <p14:tracePt t="23283" x="9415463" y="3378200"/>
          <p14:tracePt t="23291" x="9440863" y="3378200"/>
          <p14:tracePt t="23298" x="9456738" y="3378200"/>
          <p14:tracePt t="23299" x="9474200" y="3360738"/>
          <p14:tracePt t="23308" x="9491663" y="3360738"/>
          <p14:tracePt t="23323" x="9499600" y="3360738"/>
          <p14:tracePt t="23325" x="9517063" y="3360738"/>
          <p14:tracePt t="23337" x="9532938" y="3360738"/>
          <p14:tracePt t="23338" x="9550400" y="3360738"/>
          <p14:tracePt t="23351" x="9575800" y="3360738"/>
          <p14:tracePt t="23359" x="9593263" y="3360738"/>
          <p14:tracePt t="23372" x="9609138" y="3360738"/>
          <p14:tracePt t="23381" x="9634538" y="3360738"/>
          <p14:tracePt t="23383" x="9652000" y="3360738"/>
          <p14:tracePt t="23392" x="9669463" y="3360738"/>
          <p14:tracePt t="23411" x="9685338" y="3360738"/>
          <p14:tracePt t="23413" x="9710738" y="3360738"/>
          <p14:tracePt t="23432" x="9728200" y="3360738"/>
          <p14:tracePt t="23439" x="9745663" y="3360738"/>
          <p14:tracePt t="23450" x="9745663" y="3344863"/>
          <p14:tracePt t="23468" x="9753600" y="3344863"/>
          <p14:tracePt t="23643" x="9745663" y="3344863"/>
          <p14:tracePt t="23667" x="9728200" y="3344863"/>
          <p14:tracePt t="23699" x="9710738" y="3344863"/>
          <p14:tracePt t="23763" x="9694863" y="3344863"/>
          <p14:tracePt t="23948" x="9685338" y="3344863"/>
          <p14:tracePt t="23965" x="9669463" y="3344863"/>
          <p14:tracePt t="23974" x="9652000" y="3344863"/>
          <p14:tracePt t="23989" x="9634538" y="3344863"/>
          <p14:tracePt t="24004" x="9618663" y="3344863"/>
          <p14:tracePt t="24021" x="9618663" y="3360738"/>
          <p14:tracePt t="24034" x="9609138" y="3360738"/>
          <p14:tracePt t="24055" x="9593263" y="3378200"/>
          <p14:tracePt t="24088" x="9575800" y="3395663"/>
          <p14:tracePt t="24090" x="9575800" y="3403600"/>
          <p14:tracePt t="24107" x="9575800" y="3421063"/>
          <p14:tracePt t="24123" x="9575800" y="3436938"/>
          <p14:tracePt t="24137" x="9575800" y="3454400"/>
          <p14:tracePt t="24140" x="9593263" y="3454400"/>
          <p14:tracePt t="24150" x="9593263" y="3462338"/>
          <p14:tracePt t="24154" x="9618663" y="3479800"/>
          <p14:tracePt t="24169" x="9634538" y="3497263"/>
          <p14:tracePt t="24170" x="9669463" y="3513138"/>
          <p14:tracePt t="24183" x="9685338" y="3513138"/>
          <p14:tracePt t="24185" x="9728200" y="3513138"/>
          <p14:tracePt t="24194" x="9753600" y="3513138"/>
          <p14:tracePt t="24208" x="9804400" y="3513138"/>
          <p14:tracePt t="24210" x="9829800" y="3513138"/>
          <p14:tracePt t="24217" x="9863138" y="3497263"/>
          <p14:tracePt t="24236" x="9906000" y="3454400"/>
          <p14:tracePt t="24238" x="9948863" y="3403600"/>
          <p14:tracePt t="24239" x="9964738" y="3378200"/>
          <p14:tracePt t="24256" x="9999663" y="3335338"/>
          <p14:tracePt t="24260" x="10025063" y="3302000"/>
          <p14:tracePt t="24272" x="10058400" y="3225800"/>
          <p14:tracePt t="24286" x="10066338" y="3208338"/>
          <p14:tracePt t="24300" x="10066338" y="3200400"/>
          <p14:tracePt t="24301" x="10066338" y="3182938"/>
          <p14:tracePt t="24328" x="10058400" y="3182938"/>
          <p14:tracePt t="24342" x="10025063" y="3182938"/>
          <p14:tracePt t="24352" x="9999663" y="3182938"/>
          <p14:tracePt t="24366" x="9948863" y="3182938"/>
          <p14:tracePt t="24369" x="9847263" y="3182938"/>
          <p14:tracePt t="24382" x="9771063" y="3182938"/>
          <p14:tracePt t="24393" x="9728200" y="3200400"/>
          <p14:tracePt t="24397" x="9685338" y="3200400"/>
          <p14:tracePt t="24415" x="9609138" y="3208338"/>
          <p14:tracePt t="24416" x="9558338" y="3208338"/>
          <p14:tracePt t="24429" x="9550400" y="3208338"/>
          <p14:tracePt t="24443" x="9517063" y="3243263"/>
          <p14:tracePt t="24455" x="9499600" y="3243263"/>
          <p14:tracePt t="24470" x="9491663" y="3259138"/>
          <p14:tracePt t="24472" x="9491663" y="3268663"/>
          <p14:tracePt t="24485" x="9491663" y="3284538"/>
          <p14:tracePt t="24499" x="9491663" y="3302000"/>
          <p14:tracePt t="24500" x="9491663" y="3319463"/>
          <p14:tracePt t="24508" x="9491663" y="3344863"/>
          <p14:tracePt t="24531" x="9491663" y="3378200"/>
          <p14:tracePt t="24552" x="9499600" y="3395663"/>
          <p14:tracePt t="24563" x="9517063" y="3403600"/>
          <p14:tracePt t="24575" x="9532938" y="3403600"/>
          <p14:tracePt t="24582" x="9550400" y="3403600"/>
          <p14:tracePt t="24585" x="9558338" y="3403600"/>
          <p14:tracePt t="24593" x="9575800" y="3403600"/>
          <p14:tracePt t="24604" x="9609138" y="3403600"/>
          <p14:tracePt t="24619" x="9634538" y="3403600"/>
          <p14:tracePt t="24620" x="9669463" y="3403600"/>
          <p14:tracePt t="24629" x="9694863" y="3395663"/>
          <p14:tracePt t="24642" x="9745663" y="3360738"/>
          <p14:tracePt t="24644" x="9753600" y="3344863"/>
          <p14:tracePt t="24662" x="9812338" y="3302000"/>
          <p14:tracePt t="24681" x="9829800" y="3268663"/>
          <p14:tracePt t="24685" x="9847263" y="3259138"/>
          <p14:tracePt t="24687" x="9863138" y="3259138"/>
          <p14:tracePt t="24688" x="9863138" y="3243263"/>
          <p14:tracePt t="24701" x="9872663" y="3225800"/>
          <p14:tracePt t="24736" x="9847263" y="3225800"/>
          <p14:tracePt t="24749" x="9829800" y="3225800"/>
          <p14:tracePt t="24759" x="9812338" y="3225800"/>
          <p14:tracePt t="24766" x="9771063" y="3225800"/>
          <p14:tracePt t="24772" x="9753600" y="3225800"/>
          <p14:tracePt t="24785" x="9728200" y="3225800"/>
          <p14:tracePt t="24787" x="9710738" y="3225800"/>
          <p14:tracePt t="24799" x="9685338" y="3225800"/>
          <p14:tracePt t="24807" x="9652000" y="3243263"/>
          <p14:tracePt t="24822" x="9634538" y="3259138"/>
          <p14:tracePt t="24833" x="9618663" y="3259138"/>
          <p14:tracePt t="24846" x="9609138" y="3268663"/>
          <p14:tracePt t="24851" x="9609138" y="3284538"/>
          <p14:tracePt t="24852" x="9593263" y="3302000"/>
          <p14:tracePt t="24869" x="9593263" y="3319463"/>
          <p14:tracePt t="24877" x="9593263" y="3335338"/>
          <p14:tracePt t="24894" x="9593263" y="3344863"/>
          <p14:tracePt t="24907" x="9593263" y="3360738"/>
          <p14:tracePt t="24909" x="9593263" y="3378200"/>
          <p14:tracePt t="24936" x="9593263" y="3395663"/>
          <p14:tracePt t="24970" x="9609138" y="3395663"/>
          <p14:tracePt t="24986" x="9609138" y="3403600"/>
          <p14:tracePt t="24998" x="9618663" y="3403600"/>
          <p14:tracePt t="25030" x="9634538" y="3403600"/>
          <p14:tracePt t="25058" x="9652000" y="3395663"/>
          <p14:tracePt t="25082" x="9652000" y="3378200"/>
          <p14:tracePt t="25093" x="9669463" y="3378200"/>
          <p14:tracePt t="25130" x="9669463" y="3360738"/>
          <p14:tracePt t="25259" x="9652000" y="3360738"/>
          <p14:tracePt t="25677" x="9634538" y="3360738"/>
          <p14:tracePt t="25718" x="9618663" y="3360738"/>
          <p14:tracePt t="25766" x="9609138" y="3360738"/>
          <p14:tracePt t="25806" x="9593263" y="3360738"/>
          <p14:tracePt t="25819" x="9593263" y="3378200"/>
          <p14:tracePt t="25827" x="9575800" y="3378200"/>
          <p14:tracePt t="25842" x="9575800" y="3395663"/>
          <p14:tracePt t="25855" x="9558338" y="3403600"/>
          <p14:tracePt t="25871" x="9558338" y="3421063"/>
          <p14:tracePt t="25884" x="9550400" y="3421063"/>
          <p14:tracePt t="25895" x="9550400" y="3436938"/>
          <p14:tracePt t="25919" x="9532938" y="3454400"/>
          <p14:tracePt t="25935" x="9532938" y="3462338"/>
          <p14:tracePt t="25949" x="9532938" y="3479800"/>
          <p14:tracePt t="25956" x="9517063" y="3479800"/>
          <p14:tracePt t="25969" x="9517063" y="3497263"/>
          <p14:tracePt t="25999" x="9517063" y="3513138"/>
          <p14:tracePt t="26034" x="9517063" y="3522663"/>
          <p14:tracePt t="26095" x="9517063" y="3538538"/>
          <p14:tracePt t="26200" x="9517063" y="3522663"/>
          <p14:tracePt t="26211" x="9499600" y="3522663"/>
          <p14:tracePt t="26219" x="9499600" y="3513138"/>
          <p14:tracePt t="26236" x="9491663" y="3513138"/>
          <p14:tracePt t="26237" x="9474200" y="3513138"/>
          <p14:tracePt t="26245" x="9456738" y="3479800"/>
          <p14:tracePt t="26262" x="9431338" y="3479800"/>
          <p14:tracePt t="26268" x="9398000" y="3462338"/>
          <p14:tracePt t="26282" x="9355138" y="3436938"/>
          <p14:tracePt t="26283" x="9278938" y="3403600"/>
          <p14:tracePt t="26302" x="9245600" y="3395663"/>
          <p14:tracePt t="26303" x="9186863" y="3360738"/>
          <p14:tracePt t="26305" x="9126538" y="3335338"/>
          <p14:tracePt t="26318" x="9085263" y="3319463"/>
          <p14:tracePt t="26334" x="8966200" y="3268663"/>
          <p14:tracePt t="26347" x="8907463" y="3243263"/>
          <p14:tracePt t="26353" x="8847138" y="3225800"/>
          <p14:tracePt t="26354" x="8770938" y="3208338"/>
          <p14:tracePt t="26371" x="8712200" y="3200400"/>
          <p14:tracePt t="26374" x="8653463" y="3182938"/>
          <p14:tracePt t="26389" x="8534400" y="3167063"/>
          <p14:tracePt t="26404" x="8440738" y="3167063"/>
          <p14:tracePt t="26421" x="8399463" y="3167063"/>
          <p14:tracePt t="26422" x="8364538" y="3167063"/>
          <p14:tracePt t="26435" x="8323263" y="3167063"/>
          <p14:tracePt t="26436" x="8288338" y="3167063"/>
          <p14:tracePt t="26445" x="8280400" y="3167063"/>
          <p14:tracePt t="26456" x="8247063" y="3200400"/>
          <p14:tracePt t="26468" x="8161338" y="3225800"/>
          <p14:tracePt t="26486" x="8128000" y="3259138"/>
          <p14:tracePt t="26488" x="8110538" y="3268663"/>
          <p14:tracePt t="26501" x="8085138" y="3284538"/>
          <p14:tracePt t="26504" x="8051800" y="3302000"/>
          <p14:tracePt t="26506" x="8034338" y="3335338"/>
          <p14:tracePt t="26521" x="8008938" y="3344863"/>
          <p14:tracePt t="26527" x="7993063" y="3360738"/>
          <p14:tracePt t="26541" x="7975600" y="3378200"/>
          <p14:tracePt t="26547" x="7967663" y="3378200"/>
          <p14:tracePt t="26558" x="7950200" y="3395663"/>
          <p14:tracePt t="26586" x="7932738" y="3395663"/>
          <p14:tracePt t="26650" x="7932738" y="3378200"/>
          <p14:tracePt t="26661" x="7932738" y="3360738"/>
          <p14:tracePt t="26669" x="7950200" y="3344863"/>
          <p14:tracePt t="26686" x="7967663" y="3335338"/>
          <p14:tracePt t="26688" x="7967663" y="3319463"/>
          <p14:tracePt t="26701" x="7975600" y="3302000"/>
          <p14:tracePt t="26703" x="7975600" y="3284538"/>
          <p14:tracePt t="26712" x="7975600" y="3259138"/>
          <p14:tracePt t="26727" x="7975600" y="3208338"/>
          <p14:tracePt t="26735" x="7975600" y="3200400"/>
          <p14:tracePt t="26748" x="7975600" y="3182938"/>
          <p14:tracePt t="26754" x="7975600" y="3167063"/>
          <p14:tracePt t="26755" x="7975600" y="3141663"/>
          <p14:tracePt t="26768" x="7967663" y="3124200"/>
          <p14:tracePt t="26777" x="7950200" y="3106738"/>
          <p14:tracePt t="26795" x="7916863" y="3081338"/>
          <p14:tracePt t="26801" x="7907338" y="3065463"/>
          <p14:tracePt t="26802" x="7891463" y="3048000"/>
          <p14:tracePt t="26803" x="7856538" y="3030538"/>
          <p14:tracePt t="26818" x="7831138" y="3030538"/>
          <p14:tracePt t="26829" x="7815263" y="3014663"/>
          <p14:tracePt t="26835" x="7780338" y="3014663"/>
          <p14:tracePt t="26836" x="7754938" y="3014663"/>
          <p14:tracePt t="26845" x="7739063" y="3014663"/>
          <p14:tracePt t="26858" x="7713663" y="3014663"/>
          <p14:tracePt t="26861" x="7678738" y="3014663"/>
          <p14:tracePt t="26870" x="7662863" y="3014663"/>
          <p14:tracePt t="26886" x="7653338" y="3030538"/>
          <p14:tracePt t="26887" x="7637463" y="3048000"/>
          <p14:tracePt t="26901" x="7620000" y="3081338"/>
          <p14:tracePt t="26904" x="7602538" y="3090863"/>
          <p14:tracePt t="26918" x="7586663" y="3106738"/>
          <p14:tracePt t="26922" x="7577138" y="3124200"/>
          <p14:tracePt t="26934" x="7561263" y="3141663"/>
          <p14:tracePt t="26936" x="7561263" y="3149600"/>
          <p14:tracePt t="26954" x="7543800" y="3167063"/>
          <p14:tracePt t="26958" x="7526338" y="3182938"/>
          <p14:tracePt t="26981" x="7518400" y="3200400"/>
          <p14:tracePt t="27006" x="7518400" y="3208338"/>
          <p14:tracePt t="27205" x="7526338" y="3208338"/>
          <p14:tracePt t="27277" x="7526338" y="3200400"/>
          <p14:tracePt t="27350" x="7543800" y="3182938"/>
          <p14:tracePt t="27406" x="7561263" y="3167063"/>
          <p14:tracePt t="27447" x="7577138" y="3167063"/>
          <p14:tracePt t="27457" x="7577138" y="3149600"/>
          <p14:tracePt t="27511" x="7577138" y="3141663"/>
          <p14:tracePt t="27521" x="7586663" y="3141663"/>
          <p14:tracePt t="27656" x="7586663" y="3124200"/>
          <p14:tracePt t="27688" x="7602538" y="3124200"/>
          <p14:tracePt t="27712" x="7620000" y="3106738"/>
          <p14:tracePt t="27722" x="7637463" y="3106738"/>
          <p14:tracePt t="27737" x="7653338" y="3106738"/>
          <p14:tracePt t="27739" x="7662863" y="3106738"/>
          <p14:tracePt t="27752" x="7696200" y="3090863"/>
          <p14:tracePt t="27753" x="7721600" y="3090863"/>
          <p14:tracePt t="27769" x="7754938" y="3090863"/>
          <p14:tracePt t="27770" x="7780338" y="3090863"/>
          <p14:tracePt t="27779" x="7815263" y="3090863"/>
          <p14:tracePt t="27791" x="7856538" y="3081338"/>
          <p14:tracePt t="27802" x="7891463" y="3081338"/>
          <p14:tracePt t="27803" x="7907338" y="3081338"/>
          <p14:tracePt t="27820" x="7932738" y="3081338"/>
          <p14:tracePt t="27821" x="7950200" y="3081338"/>
          <p14:tracePt t="27829" x="7967663" y="3081338"/>
          <p14:tracePt t="27844" x="7975600" y="3081338"/>
          <p14:tracePt t="27860" x="7993063" y="3081338"/>
          <p14:tracePt t="27897" x="7975600" y="3081338"/>
          <p14:tracePt t="27907" x="7967663" y="3081338"/>
          <p14:tracePt t="27921" x="7916863" y="3081338"/>
          <p14:tracePt t="27934" x="7891463" y="3081338"/>
          <p14:tracePt t="27942" x="7856538" y="3081338"/>
          <p14:tracePt t="27952" x="7840663" y="3081338"/>
          <p14:tracePt t="27957" x="7815263" y="3081338"/>
          <p14:tracePt t="27972" x="7780338" y="3081338"/>
          <p14:tracePt t="27973" x="7772400" y="3081338"/>
          <p14:tracePt t="27986" x="7754938" y="3090863"/>
          <p14:tracePt t="28002" x="7739063" y="3106738"/>
          <p14:tracePt t="28013" x="7721600" y="3124200"/>
          <p14:tracePt t="28029" x="7713663" y="3149600"/>
          <p14:tracePt t="28043" x="7713663" y="3167063"/>
          <p14:tracePt t="28046" x="7713663" y="3182938"/>
          <p14:tracePt t="28056" x="7713663" y="3200400"/>
          <p14:tracePt t="28073" x="7713663" y="3208338"/>
          <p14:tracePt t="28075" x="7713663" y="3225800"/>
          <p14:tracePt t="28088" x="7713663" y="3243263"/>
          <p14:tracePt t="28095" x="7713663" y="3259138"/>
          <p14:tracePt t="28116" x="7713663" y="3268663"/>
          <p14:tracePt t="28117" x="7713663" y="3284538"/>
          <p14:tracePt t="28135" x="7721600" y="3302000"/>
          <p14:tracePt t="28144" x="7739063" y="3302000"/>
          <p14:tracePt t="28160" x="7797800" y="3335338"/>
          <p14:tracePt t="28169" x="7831138" y="3335338"/>
          <p14:tracePt t="28186" x="7856538" y="3335338"/>
          <p14:tracePt t="28188" x="7932738" y="3335338"/>
          <p14:tracePt t="28200" x="7975600" y="3335338"/>
          <p14:tracePt t="28209" x="8034338" y="3319463"/>
          <p14:tracePt t="28220" x="8085138" y="3302000"/>
          <p14:tracePt t="28223" x="8128000" y="3268663"/>
          <p14:tracePt t="28239" x="8247063" y="3208338"/>
          <p14:tracePt t="28253" x="8288338" y="3182938"/>
          <p14:tracePt t="28254" x="8305800" y="3149600"/>
          <p14:tracePt t="28269" x="8399463" y="3090863"/>
          <p14:tracePt t="28287" x="8415338" y="3065463"/>
          <p14:tracePt t="28290" x="8424863" y="3030538"/>
          <p14:tracePt t="28292" x="8458200" y="3014663"/>
          <p14:tracePt t="28306" x="8458200" y="2989263"/>
          <p14:tracePt t="28310" x="8458200" y="2971800"/>
          <p14:tracePt t="28319" x="8458200" y="2954338"/>
          <p14:tracePt t="28336" x="8458200" y="2928938"/>
          <p14:tracePt t="28338" x="8458200" y="2913063"/>
          <p14:tracePt t="28345" x="8458200" y="2895600"/>
          <p14:tracePt t="28359" x="8415338" y="2870200"/>
          <p14:tracePt t="28369" x="8382000" y="2852738"/>
          <p14:tracePt t="28394" x="8288338" y="2811463"/>
          <p14:tracePt t="28396" x="8262938" y="2811463"/>
          <p14:tracePt t="28406" x="8221663" y="2811463"/>
          <p14:tracePt t="28424" x="8170863" y="2811463"/>
          <p14:tracePt t="28425" x="8128000" y="2811463"/>
          <p14:tracePt t="28439" x="8085138" y="2811463"/>
          <p14:tracePt t="28440" x="8051800" y="2811463"/>
          <p14:tracePt t="28453" x="8034338" y="2811463"/>
          <p14:tracePt t="28454" x="7993063" y="2827338"/>
          <p14:tracePt t="28465" x="7967663" y="2852738"/>
          <p14:tracePt t="28484" x="7916863" y="2895600"/>
          <p14:tracePt t="28494" x="7874000" y="2946400"/>
          <p14:tracePt t="28501" x="7874000" y="2954338"/>
          <p14:tracePt t="28517" x="7856538" y="2971800"/>
          <p14:tracePt t="28518" x="7840663" y="2989263"/>
          <p14:tracePt t="28537" x="7840663" y="3005138"/>
          <p14:tracePt t="28553" x="7831138" y="3014663"/>
          <p14:tracePt t="28554" x="7831138" y="3030538"/>
          <p14:tracePt t="28580" x="7831138" y="3065463"/>
          <p14:tracePt t="28593" x="7831138" y="3081338"/>
          <p14:tracePt t="28606" x="7840663" y="3090863"/>
          <p14:tracePt t="28624" x="7856538" y="3106738"/>
          <p14:tracePt t="28626" x="7874000" y="3106738"/>
          <p14:tracePt t="28637" x="7891463" y="3124200"/>
          <p14:tracePt t="28651" x="7907338" y="3124200"/>
          <p14:tracePt t="28657" x="7916863" y="3141663"/>
          <p14:tracePt t="28659" x="7950200" y="3141663"/>
          <p14:tracePt t="28673" x="7975600" y="3149600"/>
          <p14:tracePt t="28678" x="7993063" y="3149600"/>
          <p14:tracePt t="28679" x="8026400" y="3149600"/>
          <p14:tracePt t="28690" x="8034338" y="3149600"/>
          <p14:tracePt t="28704" x="8069263" y="3149600"/>
          <p14:tracePt t="28706" x="8085138" y="3149600"/>
          <p14:tracePt t="28722" x="8094663" y="3149600"/>
          <p14:tracePt t="28737" x="8110538" y="3149600"/>
          <p14:tracePt t="28770" x="8128000" y="3149600"/>
          <p14:tracePt t="28772" x="8128000" y="3141663"/>
          <p14:tracePt t="28802" x="8128000" y="3124200"/>
          <p14:tracePt t="28805" x="8128000" y="3106738"/>
          <p14:tracePt t="28823" x="8128000" y="3090863"/>
          <p14:tracePt t="28836" x="8128000" y="3081338"/>
          <p14:tracePt t="28850" x="8128000" y="3065463"/>
          <p14:tracePt t="28859" x="8110538" y="3065463"/>
          <p14:tracePt t="28869" x="8094663" y="3048000"/>
          <p14:tracePt t="28890" x="8085138" y="3048000"/>
          <p14:tracePt t="28891" x="8069263" y="3030538"/>
          <p14:tracePt t="28907" x="8026400" y="3030538"/>
          <p14:tracePt t="28920" x="8008938" y="3030538"/>
          <p14:tracePt t="28921" x="7993063" y="3030538"/>
          <p14:tracePt t="28931" x="7967663" y="3030538"/>
          <p14:tracePt t="28944" x="7932738" y="3030538"/>
          <p14:tracePt t="28945" x="7916863" y="3030538"/>
          <p14:tracePt t="28954" x="7891463" y="3030538"/>
          <p14:tracePt t="28971" x="7874000" y="3065463"/>
          <p14:tracePt t="28972" x="7840663" y="3081338"/>
          <p14:tracePt t="28985" x="7815263" y="3090863"/>
          <p14:tracePt t="28989" x="7797800" y="3106738"/>
          <p14:tracePt t="29001" x="7780338" y="3141663"/>
          <p14:tracePt t="29003" x="7772400" y="3149600"/>
          <p14:tracePt t="29027" x="7754938" y="3208338"/>
          <p14:tracePt t="29036" x="7754938" y="3225800"/>
          <p14:tracePt t="29054" x="7754938" y="3243263"/>
          <p14:tracePt t="29056" x="7754938" y="3268663"/>
          <p14:tracePt t="29069" x="7754938" y="3284538"/>
          <p14:tracePt t="29082" x="7754938" y="3319463"/>
          <p14:tracePt t="29084" x="7772400" y="3335338"/>
          <p14:tracePt t="29094" x="7780338" y="3335338"/>
          <p14:tracePt t="29106" x="7815263" y="3344863"/>
          <p14:tracePt t="29111" x="7840663" y="3378200"/>
          <p14:tracePt t="29112" x="7874000" y="3378200"/>
          <p14:tracePt t="29132" x="7916863" y="3395663"/>
          <p14:tracePt t="29134" x="7950200" y="3403600"/>
          <p14:tracePt t="29148" x="7993063" y="3403600"/>
          <p14:tracePt t="29154" x="8034338" y="3403600"/>
          <p14:tracePt t="29155" x="8085138" y="3403600"/>
          <p14:tracePt t="29166" x="8128000" y="3403600"/>
          <p14:tracePt t="29179" x="8170863" y="3403600"/>
          <p14:tracePt t="29180" x="8186738" y="3395663"/>
          <p14:tracePt t="29189" x="8247063" y="3360738"/>
          <p14:tracePt t="29204" x="8280400" y="3344863"/>
          <p14:tracePt t="29206" x="8305800" y="3319463"/>
          <p14:tracePt t="29221" x="8339138" y="3284538"/>
          <p14:tracePt t="29227" x="8364538" y="3268663"/>
          <p14:tracePt t="29228" x="8382000" y="3243263"/>
          <p14:tracePt t="29243" x="8424863" y="3182938"/>
          <p14:tracePt t="29259" x="8424863" y="3167063"/>
          <p14:tracePt t="29262" x="8440738" y="3124200"/>
          <p14:tracePt t="29279" x="8440738" y="3065463"/>
          <p14:tracePt t="29285" x="8440738" y="3014663"/>
          <p14:tracePt t="29303" x="8415338" y="2928938"/>
          <p14:tracePt t="29311" x="8364538" y="2895600"/>
          <p14:tracePt t="29327" x="8339138" y="2852738"/>
          <p14:tracePt t="29334" x="8305800" y="2811463"/>
          <p14:tracePt t="29350" x="8280400" y="2794000"/>
          <p14:tracePt t="29351" x="8221663" y="2760663"/>
          <p14:tracePt t="29353" x="8161338" y="2735263"/>
          <p14:tracePt t="29373" x="8110538" y="2735263"/>
          <p14:tracePt t="29389" x="8094663" y="2735263"/>
          <p14:tracePt t="29391" x="8069263" y="2735263"/>
          <p14:tracePt t="29405" x="8034338" y="2735263"/>
          <p14:tracePt t="29420" x="8026400" y="2735263"/>
          <p14:tracePt t="29422" x="7993063" y="2735263"/>
          <p14:tracePt t="29429" x="7975600" y="2751138"/>
          <p14:tracePt t="29443" x="7975600" y="2760663"/>
          <p14:tracePt t="29451" x="7967663" y="2776538"/>
          <p14:tracePt t="29452" x="7950200" y="2794000"/>
          <p14:tracePt t="29463" x="7950200" y="2827338"/>
          <p14:tracePt t="29479" x="7932738" y="2870200"/>
          <p14:tracePt t="29483" x="7932738" y="2887663"/>
          <p14:tracePt t="29500" x="7932738" y="2946400"/>
          <p14:tracePt t="29510" x="7932738" y="2971800"/>
          <p14:tracePt t="29520" x="7932738" y="3005138"/>
          <p14:tracePt t="29535" x="7932738" y="3014663"/>
          <p14:tracePt t="29539" x="7932738" y="3048000"/>
          <p14:tracePt t="29540" x="7932738" y="3065463"/>
          <p14:tracePt t="29552" x="7932738" y="3081338"/>
          <p14:tracePt t="29560" x="7932738" y="3090863"/>
          <p14:tracePt t="29572" x="7950200" y="3090863"/>
          <p14:tracePt t="29584" x="7967663" y="3106738"/>
          <p14:tracePt t="29586" x="7975600" y="3106738"/>
          <p14:tracePt t="29599" x="7993063" y="3106738"/>
          <p14:tracePt t="29612" x="8008938" y="3106738"/>
          <p14:tracePt t="29613" x="8034338" y="3106738"/>
          <p14:tracePt t="29627" x="8051800" y="3106738"/>
          <p14:tracePt t="29628" x="8094663" y="3106738"/>
          <p14:tracePt t="29640" x="8110538" y="3106738"/>
          <p14:tracePt t="29654" x="8145463" y="3081338"/>
          <p14:tracePt t="29655" x="8170863" y="3065463"/>
          <p14:tracePt t="29675" x="8229600" y="3030538"/>
          <p14:tracePt t="29685" x="8247063" y="3014663"/>
          <p14:tracePt t="29688" x="8262938" y="2989263"/>
          <p14:tracePt t="29704" x="8288338" y="2971800"/>
          <p14:tracePt t="29707" x="8288338" y="2954338"/>
          <p14:tracePt t="29710" x="8305800" y="2946400"/>
          <p14:tracePt t="29724" x="8305800" y="2928938"/>
          <p14:tracePt t="29728" x="8305800" y="2913063"/>
          <p14:tracePt t="29740" x="8305800" y="2895600"/>
          <p14:tracePt t="29755" x="8305800" y="2887663"/>
          <p14:tracePt t="29768" x="8305800" y="2870200"/>
          <p14:tracePt t="29789" x="8305800" y="2852738"/>
          <p14:tracePt t="29791" x="8288338" y="2852738"/>
          <p14:tracePt t="29803" x="8280400" y="2852738"/>
          <p14:tracePt t="29804" x="8262938" y="2852738"/>
          <p14:tracePt t="29814" x="8247063" y="2852738"/>
          <p14:tracePt t="29825" x="8229600" y="2852738"/>
          <p14:tracePt t="29836" x="8221663" y="2852738"/>
          <p14:tracePt t="29846" x="8186738" y="2852738"/>
          <p14:tracePt t="29867" x="8145463" y="2870200"/>
          <p14:tracePt t="29869" x="8128000" y="2887663"/>
          <p14:tracePt t="29888" x="8110538" y="2887663"/>
          <p14:tracePt t="29889" x="8094663" y="2895600"/>
          <p14:tracePt t="29905" x="8085138" y="2928938"/>
          <p14:tracePt t="29916" x="8069263" y="2928938"/>
          <p14:tracePt t="29928" x="8051800" y="2946400"/>
          <p14:tracePt t="29945" x="8034338" y="2971800"/>
          <p14:tracePt t="29960" x="8026400" y="2971800"/>
          <p14:tracePt t="29974" x="8026400" y="2989263"/>
          <p14:tracePt t="29989" x="8008938" y="3005138"/>
          <p14:tracePt t="30012" x="8008938" y="3014663"/>
          <p14:tracePt t="30036" x="8008938" y="3030538"/>
          <p14:tracePt t="30060" x="8008938" y="3048000"/>
          <p14:tracePt t="30084" x="8026400" y="3048000"/>
          <p14:tracePt t="30094" x="8026400" y="3065463"/>
          <p14:tracePt t="30149" x="8026400" y="3081338"/>
          <p14:tracePt t="30221" x="8026400" y="3090863"/>
          <p14:tracePt t="30237" x="8008938" y="3090863"/>
          <p14:tracePt t="30250" x="8008938" y="3106738"/>
          <p14:tracePt t="30259" x="7993063" y="3106738"/>
          <p14:tracePt t="30273" x="7975600" y="3106738"/>
          <p14:tracePt t="30287" x="7967663" y="3124200"/>
          <p14:tracePt t="30297" x="7950200" y="3124200"/>
          <p14:tracePt t="30318" x="7950200" y="3141663"/>
          <p14:tracePt t="30318" x="7932738" y="3141663"/>
          <p14:tracePt t="30334" x="7932738" y="3149600"/>
          <p14:tracePt t="30358" x="7916863" y="3149600"/>
          <p14:tracePt t="30383" x="7916863" y="3167063"/>
          <p14:tracePt t="30446" x="7916863" y="3182938"/>
          <p14:tracePt t="30510" x="7932738" y="3182938"/>
          <p14:tracePt t="30523" x="7950200" y="3182938"/>
          <p14:tracePt t="30532" x="7950200" y="3200400"/>
          <p14:tracePt t="30545" x="7967663" y="3200400"/>
          <p14:tracePt t="30547" x="7993063" y="3200400"/>
          <p14:tracePt t="30555" x="8008938" y="3200400"/>
          <p14:tracePt t="30572" x="8034338" y="3200400"/>
          <p14:tracePt t="30573" x="8051800" y="3200400"/>
          <p14:tracePt t="30580" x="8085138" y="3200400"/>
          <p14:tracePt t="30596" x="8128000" y="3182938"/>
          <p14:tracePt t="30609" x="8145463" y="3167063"/>
          <p14:tracePt t="30619" x="8186738" y="3149600"/>
          <p14:tracePt t="30637" x="8204200" y="3141663"/>
          <p14:tracePt t="30639" x="8221663" y="3141663"/>
          <p14:tracePt t="30640" x="8229600" y="3124200"/>
          <p14:tracePt t="30652" x="8247063" y="3124200"/>
          <p14:tracePt t="30666" x="8247063" y="3106738"/>
          <p14:tracePt t="30669" x="8262938" y="3106738"/>
          <p14:tracePt t="30690" x="8262938" y="3090863"/>
          <p14:tracePt t="30691" x="8280400" y="3090863"/>
          <p14:tracePt t="30705" x="8280400" y="3081338"/>
          <p14:tracePt t="30735" x="8262938" y="3065463"/>
          <p14:tracePt t="30736" x="8247063" y="3048000"/>
          <p14:tracePt t="30747" x="8229600" y="3048000"/>
          <p14:tracePt t="30763" x="8186738" y="3014663"/>
          <p14:tracePt t="30764" x="8170863" y="3014663"/>
          <p14:tracePt t="30773" x="8128000" y="3005138"/>
          <p14:tracePt t="30784" x="8094663" y="2989263"/>
          <p14:tracePt t="30785" x="8069263" y="2971800"/>
          <p14:tracePt t="30805" x="8008938" y="2954338"/>
          <p14:tracePt t="30806" x="7993063" y="2954338"/>
          <p14:tracePt t="30814" x="7950200" y="2946400"/>
          <p14:tracePt t="30833" x="7891463" y="2928938"/>
          <p14:tracePt t="30844" x="7856538" y="2928938"/>
          <p14:tracePt t="36405" x="7840663" y="2928938"/>
          <p14:tracePt t="36419" x="7831138" y="2928938"/>
          <p14:tracePt t="36426" x="7815263" y="2928938"/>
          <p14:tracePt t="36454" x="7797800" y="2928938"/>
          <p14:tracePt t="36463" x="7780338" y="2928938"/>
          <p14:tracePt t="36478" x="7754938" y="2928938"/>
          <p14:tracePt t="36486" x="7739063" y="2928938"/>
          <p14:tracePt t="36492" x="7713663" y="2928938"/>
          <p14:tracePt t="36508" x="7678738" y="2928938"/>
          <p14:tracePt t="36509" x="7620000" y="2928938"/>
          <p14:tracePt t="36521" x="7602538" y="2928938"/>
          <p14:tracePt t="36535" x="7561263" y="2928938"/>
          <p14:tracePt t="36548" x="7543800" y="2928938"/>
          <p14:tracePt t="36549" x="7526338" y="2928938"/>
          <p14:tracePt t="36575" x="7518400" y="2928938"/>
          <p14:tracePt t="36594" x="7518400" y="2946400"/>
          <p14:tracePt t="36722" x="7518400" y="2954338"/>
          <p14:tracePt t="36786" x="7518400" y="2971800"/>
          <p14:tracePt t="36802" x="7518400" y="2989263"/>
          <p14:tracePt t="36815" x="7518400" y="3014663"/>
          <p14:tracePt t="36828" x="7526338" y="3048000"/>
          <p14:tracePt t="36831" x="7543800" y="3065463"/>
          <p14:tracePt t="36846" x="7577138" y="3124200"/>
          <p14:tracePt t="36863" x="7586663" y="3141663"/>
          <p14:tracePt t="36865" x="7620000" y="3167063"/>
          <p14:tracePt t="36878" x="7637463" y="3208338"/>
          <p14:tracePt t="36898" x="7653338" y="3208338"/>
          <p14:tracePt t="36900" x="7653338" y="3225800"/>
          <p14:tracePt t="36901" x="7662863" y="3225800"/>
          <p14:tracePt t="36913" x="7662863" y="3243263"/>
          <p14:tracePt t="36932" x="7678738" y="3259138"/>
          <p14:tracePt t="36950" x="7696200" y="3268663"/>
          <p14:tracePt t="36978" x="7713663" y="3284538"/>
          <p14:tracePt t="36980" x="7721600" y="3284538"/>
          <p14:tracePt t="37002" x="7739063" y="3302000"/>
          <p14:tracePt t="37015" x="7754938" y="3302000"/>
          <p14:tracePt t="37031" x="7780338" y="3319463"/>
          <p14:tracePt t="37046" x="7815263" y="3319463"/>
          <p14:tracePt t="37048" x="7831138" y="3319463"/>
          <p14:tracePt t="37062" x="7840663" y="3319463"/>
          <p14:tracePt t="37063" x="7891463" y="3319463"/>
          <p14:tracePt t="37075" x="7932738" y="3319463"/>
          <p14:tracePt t="37083" x="7950200" y="3319463"/>
          <p14:tracePt t="37088" x="7975600" y="3319463"/>
          <p14:tracePt t="37100" x="8008938" y="3319463"/>
          <p14:tracePt t="37116" x="8051800" y="3319463"/>
          <p14:tracePt t="37117" x="8094663" y="3302000"/>
          <p14:tracePt t="37127" x="8110538" y="3302000"/>
          <p14:tracePt t="37145" x="8128000" y="3284538"/>
          <p14:tracePt t="37146" x="8145463" y="3268663"/>
          <p14:tracePt t="37160" x="8161338" y="3268663"/>
          <p14:tracePt t="37162" x="8161338" y="3259138"/>
          <p14:tracePt t="37170" x="8170863" y="3259138"/>
          <p14:tracePt t="37186" x="8204200" y="3243263"/>
          <p14:tracePt t="37198" x="8221663" y="3243263"/>
          <p14:tracePt t="37202" x="8247063" y="3243263"/>
          <p14:tracePt t="37214" x="8262938" y="3243263"/>
          <p14:tracePt t="37215" x="8280400" y="3243263"/>
          <p14:tracePt t="37229" x="8305800" y="3243263"/>
          <p14:tracePt t="37230" x="8323263" y="3225800"/>
          <p14:tracePt t="37240" x="8339138" y="3225800"/>
          <p14:tracePt t="37251" x="8364538" y="3225800"/>
          <p14:tracePt t="37260" x="8364538" y="3208338"/>
          <p14:tracePt t="37275" x="8382000" y="3208338"/>
          <p14:tracePt t="37279" x="8399463" y="3200400"/>
          <p14:tracePt t="37288" x="8399463" y="3182938"/>
          <p14:tracePt t="37308" x="8399463" y="3167063"/>
          <p14:tracePt t="37325" x="8399463" y="3149600"/>
          <p14:tracePt t="37357" x="8399463" y="3141663"/>
          <p14:tracePt t="37402" x="8399463" y="3124200"/>
          <p14:tracePt t="37412" x="8382000" y="3124200"/>
          <p14:tracePt t="37446" x="8382000" y="3106738"/>
          <p14:tracePt t="37448" x="8364538" y="3106738"/>
          <p14:tracePt t="37468" x="8348663" y="3106738"/>
          <p14:tracePt t="37481" x="8339138" y="3090863"/>
          <p14:tracePt t="37497" x="8305800" y="3090863"/>
          <p14:tracePt t="37499" x="8288338" y="3081338"/>
          <p14:tracePt t="37513" x="8280400" y="3081338"/>
          <p14:tracePt t="37515" x="8247063" y="3065463"/>
          <p14:tracePt t="37530" x="8221663" y="3065463"/>
          <p14:tracePt t="37531" x="8170863" y="3065463"/>
          <p14:tracePt t="37541" x="8145463" y="3065463"/>
          <p14:tracePt t="37554" x="8051800" y="3065463"/>
          <p14:tracePt t="37561" x="8008938" y="3065463"/>
          <p14:tracePt t="37579" x="7950200" y="3065463"/>
          <p14:tracePt t="37580" x="7907338" y="3065463"/>
          <p14:tracePt t="37596" x="7831138" y="3065463"/>
          <p14:tracePt t="37597" x="7780338" y="3065463"/>
          <p14:tracePt t="37599" x="7739063" y="3065463"/>
          <p14:tracePt t="37612" x="7662863" y="3090863"/>
          <p14:tracePt t="37621" x="7637463" y="3106738"/>
          <p14:tracePt t="37645" x="7543800" y="3141663"/>
          <p14:tracePt t="37646" x="7518400" y="3149600"/>
          <p14:tracePt t="37647" x="7485063" y="3167063"/>
          <p14:tracePt t="37662" x="7467600" y="3182938"/>
          <p14:tracePt t="37668" x="7442200" y="3208338"/>
          <p14:tracePt t="37684" x="7424738" y="3243263"/>
          <p14:tracePt t="37694" x="7408863" y="3268663"/>
          <p14:tracePt t="37709" x="7408863" y="3284538"/>
          <p14:tracePt t="37715" x="7399338" y="3319463"/>
          <p14:tracePt t="37716" x="7399338" y="3335338"/>
          <p14:tracePt t="37731" x="7383463" y="3360738"/>
          <p14:tracePt t="37732" x="7383463" y="3378200"/>
          <p14:tracePt t="37747" x="7383463" y="3395663"/>
          <p14:tracePt t="37749" x="7383463" y="3403600"/>
          <p14:tracePt t="37762" x="7383463" y="3421063"/>
          <p14:tracePt t="37763" x="7383463" y="3436938"/>
          <p14:tracePt t="37777" x="7383463" y="3454400"/>
          <p14:tracePt t="37787" x="7383463" y="3462338"/>
          <p14:tracePt t="37809" x="7383463" y="3479800"/>
          <p14:tracePt t="37810" x="7383463" y="3497263"/>
          <p14:tracePt t="37841" x="7383463" y="3513138"/>
          <p14:tracePt t="37888" x="7399338" y="3513138"/>
          <p14:tracePt t="37899" x="7408863" y="3513138"/>
          <p14:tracePt t="37913" x="7424738" y="3497263"/>
          <p14:tracePt t="37914" x="7442200" y="3497263"/>
          <p14:tracePt t="37928" x="7459663" y="3479800"/>
          <p14:tracePt t="37939" x="7500938" y="3462338"/>
          <p14:tracePt t="37946" x="7518400" y="3454400"/>
          <p14:tracePt t="37947" x="7561263" y="3436938"/>
          <p14:tracePt t="37961" x="7586663" y="3421063"/>
          <p14:tracePt t="37964" x="7637463" y="3395663"/>
          <p14:tracePt t="37980" x="7662863" y="3360738"/>
          <p14:tracePt t="37983" x="7713663" y="3335338"/>
          <p14:tracePt t="37987" x="7754938" y="3302000"/>
          <p14:tracePt t="38003" x="7797800" y="3268663"/>
          <p14:tracePt t="38007" x="7831138" y="3243263"/>
          <p14:tracePt t="38020" x="7891463" y="3182938"/>
          <p14:tracePt t="38036" x="7950200" y="3124200"/>
          <p14:tracePt t="38051" x="7975600" y="3090863"/>
          <p14:tracePt t="38054" x="8008938" y="3081338"/>
          <p14:tracePt t="38069" x="8034338" y="3030538"/>
          <p14:tracePt t="38088" x="8069263" y="3014663"/>
          <p14:tracePt t="38093" x="8069263" y="3005138"/>
          <p14:tracePt t="38109" x="8085138" y="3005138"/>
          <p14:tracePt t="38129" x="8085138" y="2989263"/>
          <p14:tracePt t="38138" x="8094663" y="2989263"/>
          <p14:tracePt t="38167" x="8094663" y="2971800"/>
          <p14:tracePt t="38194" x="8085138" y="2954338"/>
          <p14:tracePt t="38204" x="8051800" y="2946400"/>
          <p14:tracePt t="38220" x="8026400" y="2946400"/>
          <p14:tracePt t="38226" x="7975600" y="2946400"/>
          <p14:tracePt t="38227" x="7967663" y="2928938"/>
          <p14:tracePt t="38237" x="7907338" y="2928938"/>
          <p14:tracePt t="38250" x="7891463" y="2928938"/>
          <p14:tracePt t="38261" x="7831138" y="2928938"/>
          <p14:tracePt t="38262" x="7797800" y="2928938"/>
          <p14:tracePt t="38271" x="7754938" y="2928938"/>
          <p14:tracePt t="38285" x="7696200" y="2928938"/>
          <p14:tracePt t="38294" x="7653338" y="2928938"/>
          <p14:tracePt t="38295" x="7637463" y="2928938"/>
          <p14:tracePt t="38303" x="7561263" y="2928938"/>
          <p14:tracePt t="38318" x="7518400" y="2946400"/>
          <p14:tracePt t="38325" x="7459663" y="2946400"/>
          <p14:tracePt t="38326" x="7424738" y="2954338"/>
          <p14:tracePt t="38340" x="7366000" y="2971800"/>
          <p14:tracePt t="38345" x="7332663" y="2971800"/>
          <p14:tracePt t="38353" x="7307263" y="3005138"/>
          <p14:tracePt t="38367" x="7264400" y="3005138"/>
          <p14:tracePt t="38376" x="7231063" y="3030538"/>
          <p14:tracePt t="38378" x="7205663" y="3030538"/>
          <p14:tracePt t="38379" x="7188200" y="3065463"/>
          <p14:tracePt t="38399" x="7154863" y="3081338"/>
          <p14:tracePt t="38400" x="7145338" y="3090863"/>
          <p14:tracePt t="38413" x="7129463" y="3124200"/>
          <p14:tracePt t="38436" x="7112000" y="3141663"/>
          <p14:tracePt t="38436" x="7112000" y="3167063"/>
          <p14:tracePt t="38452" x="7112000" y="3182938"/>
          <p14:tracePt t="38454" x="7112000" y="3200400"/>
          <p14:tracePt t="38465" x="7112000" y="3225800"/>
          <p14:tracePt t="38479" x="7112000" y="3243263"/>
          <p14:tracePt t="38480" x="7112000" y="3268663"/>
          <p14:tracePt t="38488" x="7129463" y="3302000"/>
          <p14:tracePt t="38503" x="7170738" y="3344863"/>
          <p14:tracePt t="38517" x="7205663" y="3360738"/>
          <p14:tracePt t="38520" x="7213600" y="3378200"/>
          <p14:tracePt t="38536" x="7307263" y="3403600"/>
          <p14:tracePt t="38552" x="7332663" y="3421063"/>
          <p14:tracePt t="38553" x="7366000" y="3421063"/>
          <p14:tracePt t="38562" x="7399338" y="3421063"/>
          <p14:tracePt t="38577" x="7442200" y="3421063"/>
          <p14:tracePt t="38580" x="7500938" y="3421063"/>
          <p14:tracePt t="38581" x="7518400" y="3421063"/>
          <p14:tracePt t="38601" x="7561263" y="3421063"/>
          <p14:tracePt t="38606" x="7602538" y="3421063"/>
          <p14:tracePt t="38609" x="7653338" y="3421063"/>
          <p14:tracePt t="38626" x="7739063" y="3403600"/>
          <p14:tracePt t="38638" x="7780338" y="3395663"/>
          <p14:tracePt t="38643" x="7815263" y="3378200"/>
          <p14:tracePt t="38644" x="7856538" y="3344863"/>
          <p14:tracePt t="38662" x="7891463" y="3335338"/>
          <p14:tracePt t="38664" x="7916863" y="3302000"/>
          <p14:tracePt t="38679" x="7950200" y="3284538"/>
          <p14:tracePt t="38681" x="7975600" y="3259138"/>
          <p14:tracePt t="38694" x="8008938" y="3243263"/>
          <p14:tracePt t="38697" x="8026400" y="3225800"/>
          <p14:tracePt t="38712" x="8051800" y="3208338"/>
          <p14:tracePt t="38726" x="8069263" y="3200400"/>
          <p14:tracePt t="38739" x="8085138" y="3182938"/>
          <p14:tracePt t="38754" x="8085138" y="3167063"/>
          <p14:tracePt t="38768" x="8094663" y="3167063"/>
          <p14:tracePt t="38770" x="8094663" y="3149600"/>
          <p14:tracePt t="38795" x="8094663" y="3141663"/>
          <p14:tracePt t="38827" x="8094663" y="3124200"/>
          <p14:tracePt t="38847" x="8094663" y="3106738"/>
          <p14:tracePt t="38861" x="8085138" y="3106738"/>
          <p14:tracePt t="38872" x="8085138" y="3090863"/>
          <p14:tracePt t="38881" x="8069263" y="3090863"/>
          <p14:tracePt t="38909" x="8051800" y="3081338"/>
          <p14:tracePt t="38923" x="8034338" y="3081338"/>
          <p14:tracePt t="38938" x="8026400" y="3065463"/>
          <p14:tracePt t="38947" x="8008938" y="3065463"/>
          <p14:tracePt t="38961" x="7993063" y="3065463"/>
          <p14:tracePt t="38971" x="7975600" y="3065463"/>
          <p14:tracePt t="38977" x="7967663" y="3065463"/>
          <p14:tracePt t="38993" x="7950200" y="3065463"/>
          <p14:tracePt t="38994" x="7916863" y="3048000"/>
          <p14:tracePt t="39005" x="7907338" y="3048000"/>
          <p14:tracePt t="39019" x="7856538" y="3048000"/>
          <p14:tracePt t="39032" x="7840663" y="3048000"/>
          <p14:tracePt t="39033" x="7831138" y="3048000"/>
          <p14:tracePt t="39046" x="7815263" y="3048000"/>
          <p14:tracePt t="39047" x="7797800" y="3048000"/>
          <p14:tracePt t="39060" x="7772400" y="3048000"/>
          <p14:tracePt t="39068" x="7754938" y="3048000"/>
          <p14:tracePt t="39080" x="7739063" y="3065463"/>
          <p14:tracePt t="39092" x="7713663" y="3065463"/>
          <p14:tracePt t="39097" x="7696200" y="3081338"/>
          <p14:tracePt t="39098" x="7662863" y="3090863"/>
          <p14:tracePt t="39112" x="7653338" y="3106738"/>
          <p14:tracePt t="39115" x="7620000" y="3106738"/>
          <p14:tracePt t="39131" x="7602538" y="3124200"/>
          <p14:tracePt t="39132" x="7577138" y="3141663"/>
          <p14:tracePt t="39144" x="7561263" y="3149600"/>
          <p14:tracePt t="39146" x="7543800" y="3167063"/>
          <p14:tracePt t="39167" x="7526338" y="3182938"/>
          <p14:tracePt t="39169" x="7526338" y="3200400"/>
          <p14:tracePt t="39183" x="7518400" y="3208338"/>
          <p14:tracePt t="39187" x="7518400" y="3225800"/>
          <p14:tracePt t="39197" x="7518400" y="3243263"/>
          <p14:tracePt t="39220" x="7518400" y="3259138"/>
          <p14:tracePt t="39225" x="7518400" y="3268663"/>
          <p14:tracePt t="39242" x="7518400" y="3284538"/>
          <p14:tracePt t="39243" x="7518400" y="3302000"/>
          <p14:tracePt t="39252" x="7518400" y="3319463"/>
          <p14:tracePt t="39264" x="7518400" y="3335338"/>
          <p14:tracePt t="39276" x="7518400" y="3344863"/>
          <p14:tracePt t="39285" x="7526338" y="3344863"/>
          <p14:tracePt t="39297" x="7543800" y="3360738"/>
          <p14:tracePt t="39301" x="7561263" y="3360738"/>
          <p14:tracePt t="39311" x="7577138" y="3360738"/>
          <p14:tracePt t="39314" x="7602538" y="3378200"/>
          <p14:tracePt t="39331" x="7653338" y="3378200"/>
          <p14:tracePt t="39345" x="7662863" y="3395663"/>
          <p14:tracePt t="39346" x="7696200" y="3395663"/>
          <p14:tracePt t="39356" x="7713663" y="3403600"/>
          <p14:tracePt t="39371" x="7739063" y="3403600"/>
          <p14:tracePt t="39386" x="7754938" y="3403600"/>
          <p14:tracePt t="39400" x="7772400" y="3403600"/>
          <p14:tracePt t="39401" x="7780338" y="3403600"/>
          <p14:tracePt t="39416" x="7797800" y="3403600"/>
          <p14:tracePt t="39417" x="7815263" y="3403600"/>
          <p14:tracePt t="39440" x="7831138" y="3403600"/>
          <p14:tracePt t="39452" x="7840663" y="3403600"/>
          <p14:tracePt t="39470" x="7856538" y="3403600"/>
          <p14:tracePt t="39485" x="7874000" y="3403600"/>
          <p14:tracePt t="39501" x="7891463" y="3403600"/>
          <p14:tracePt t="39516" x="7891463" y="3395663"/>
          <p14:tracePt t="39517" x="7907338" y="3395663"/>
          <p14:tracePt t="39540" x="7916863" y="3395663"/>
          <p14:tracePt t="39571" x="7932738" y="3395663"/>
          <p14:tracePt t="39582" x="7932738" y="3378200"/>
          <p14:tracePt t="39606" x="7950200" y="3378200"/>
          <p14:tracePt t="39638" x="7967663" y="3378200"/>
          <p14:tracePt t="39664" x="7967663" y="3360738"/>
          <p14:tracePt t="39678" x="7975600" y="3360738"/>
          <p14:tracePt t="39713" x="7993063" y="3360738"/>
          <p14:tracePt t="39737" x="8008938" y="3360738"/>
          <p14:tracePt t="39770" x="8026400" y="3344863"/>
          <p14:tracePt t="39802" x="8034338" y="3344863"/>
          <p14:tracePt t="39834" x="8051800" y="3344863"/>
          <p14:tracePt t="39866" x="8069263" y="3335338"/>
          <p14:tracePt t="39883" x="8085138" y="3335338"/>
          <p14:tracePt t="39898" x="8094663" y="3319463"/>
          <p14:tracePt t="39915" x="8094663" y="3302000"/>
          <p14:tracePt t="39927" x="8110538" y="3302000"/>
          <p14:tracePt t="39936" x="8110538" y="3284538"/>
          <p14:tracePt t="39946" x="8128000" y="3284538"/>
          <p14:tracePt t="39951" x="8128000" y="3268663"/>
          <p14:tracePt t="39967" x="8145463" y="3259138"/>
          <p14:tracePt t="39980" x="8145463" y="3243263"/>
          <p14:tracePt t="39983" x="8161338" y="3225800"/>
          <p14:tracePt t="40000" x="8170863" y="3208338"/>
          <p14:tracePt t="40014" x="8170863" y="3200400"/>
          <p14:tracePt t="40016" x="8186738" y="3182938"/>
          <p14:tracePt t="40032" x="8204200" y="3167063"/>
          <p14:tracePt t="40046" x="8204200" y="3149600"/>
          <p14:tracePt t="40048" x="8221663" y="3141663"/>
          <p14:tracePt t="40068" x="8221663" y="3124200"/>
          <p14:tracePt t="40071" x="8229600" y="3106738"/>
          <p14:tracePt t="40104" x="8247063" y="3090863"/>
          <p14:tracePt t="40127" x="8247063" y="3081338"/>
          <p14:tracePt t="40137" x="8247063" y="3065463"/>
          <p14:tracePt t="40165" x="8247063" y="3048000"/>
          <p14:tracePt t="40204" x="8247063" y="3030538"/>
          <p14:tracePt t="40244" x="8229600" y="3014663"/>
          <p14:tracePt t="40260" x="8221663" y="3014663"/>
          <p14:tracePt t="40278" x="8204200" y="3005138"/>
          <p14:tracePt t="40289" x="8186738" y="3005138"/>
          <p14:tracePt t="40304" x="8170863" y="3005138"/>
          <p14:tracePt t="40306" x="8161338" y="3005138"/>
          <p14:tracePt t="40314" x="8161338" y="2989263"/>
          <p14:tracePt t="40331" x="8145463" y="2989263"/>
          <p14:tracePt t="40339" x="8128000" y="2989263"/>
          <p14:tracePt t="40365" x="8110538" y="2989263"/>
          <p14:tracePt t="40378" x="8110538" y="2971800"/>
          <p14:tracePt t="40393" x="8094663" y="2971800"/>
          <p14:tracePt t="40413" x="8085138" y="2971800"/>
          <p14:tracePt t="40429" x="8069263" y="2971800"/>
          <p14:tracePt t="40445" x="8051800" y="2971800"/>
          <p14:tracePt t="40460" x="8034338" y="2971800"/>
          <p14:tracePt t="40482" x="8026400" y="2971800"/>
          <p14:tracePt t="40483" x="8008938" y="2989263"/>
          <p14:tracePt t="40496" x="7993063" y="2989263"/>
          <p14:tracePt t="40501" x="7975600" y="2989263"/>
          <p14:tracePt t="40514" x="7967663" y="2989263"/>
          <p14:tracePt t="40523" x="7932738" y="2989263"/>
          <p14:tracePt t="40529" x="7916863" y="2989263"/>
          <p14:tracePt t="40530" x="7907338" y="3005138"/>
          <p14:tracePt t="40540" x="7874000" y="3005138"/>
          <p14:tracePt t="40557" x="7831138" y="3005138"/>
          <p14:tracePt t="40566" x="7815263" y="3014663"/>
          <p14:tracePt t="40570" x="7780338" y="3014663"/>
          <p14:tracePt t="40579" x="7772400" y="3014663"/>
          <p14:tracePt t="40596" x="7739063" y="3030538"/>
          <p14:tracePt t="40605" x="7713663" y="3048000"/>
          <p14:tracePt t="40618" x="7678738" y="3048000"/>
          <p14:tracePt t="40620" x="7662863" y="3065463"/>
          <p14:tracePt t="40626" x="7653338" y="3065463"/>
          <p14:tracePt t="40644" x="7637463" y="3090863"/>
          <p14:tracePt t="40658" x="7602538" y="3090863"/>
          <p14:tracePt t="40664" x="7602538" y="3106738"/>
          <p14:tracePt t="40676" x="7586663" y="3124200"/>
          <p14:tracePt t="40686" x="7586663" y="3141663"/>
          <p14:tracePt t="40711" x="7577138" y="3149600"/>
          <p14:tracePt t="40712" x="7561263" y="3182938"/>
          <p14:tracePt t="40732" x="7543800" y="3200400"/>
          <p14:tracePt t="40741" x="7543800" y="3208338"/>
          <p14:tracePt t="40762" x="7526338" y="3225800"/>
          <p14:tracePt t="40773" x="7526338" y="3243263"/>
          <p14:tracePt t="40789" x="7526338" y="3259138"/>
          <p14:tracePt t="40798" x="7526338" y="3268663"/>
          <p14:tracePt t="40810" x="7518400" y="3284538"/>
          <p14:tracePt t="40828" x="7518400" y="3302000"/>
          <p14:tracePt t="40843" x="7518400" y="3319463"/>
          <p14:tracePt t="40866" x="7518400" y="3335338"/>
          <p14:tracePt t="40880" x="7518400" y="3344863"/>
          <p14:tracePt t="40896" x="7526338" y="3344863"/>
          <p14:tracePt t="40897" x="7526338" y="3360738"/>
          <p14:tracePt t="40915" x="7543800" y="3360738"/>
          <p14:tracePt t="40932" x="7561263" y="3378200"/>
          <p14:tracePt t="40947" x="7577138" y="3378200"/>
          <p14:tracePt t="40948" x="7586663" y="3378200"/>
          <p14:tracePt t="40956" x="7602538" y="3395663"/>
          <p14:tracePt t="40971" x="7653338" y="3395663"/>
          <p14:tracePt t="40983" x="7662863" y="3403600"/>
          <p14:tracePt t="40995" x="7696200" y="3403600"/>
          <p14:tracePt t="41014" x="7721600" y="3403600"/>
          <p14:tracePt t="41016" x="7739063" y="3403600"/>
          <p14:tracePt t="41017" x="7754938" y="3403600"/>
          <p14:tracePt t="41032" x="7772400" y="3403600"/>
          <p14:tracePt t="41034" x="7780338" y="3403600"/>
          <p14:tracePt t="41047" x="7797800" y="3403600"/>
          <p14:tracePt t="41054" x="7815263" y="3403600"/>
          <p14:tracePt t="41060" x="7840663" y="3403600"/>
          <p14:tracePt t="41077" x="7874000" y="3403600"/>
          <p14:tracePt t="41085" x="7891463" y="3403600"/>
          <p14:tracePt t="41095" x="7907338" y="3395663"/>
          <p14:tracePt t="41101" x="7932738" y="3395663"/>
          <p14:tracePt t="41115" x="7950200" y="3378200"/>
          <p14:tracePt t="41131" x="7967663" y="3360738"/>
          <p14:tracePt t="41133" x="7975600" y="3360738"/>
          <p14:tracePt t="41146" x="7993063" y="3360738"/>
          <p14:tracePt t="41149" x="7993063" y="3344863"/>
          <p14:tracePt t="41167" x="8008938" y="3344863"/>
          <p14:tracePt t="41180" x="8008938" y="3335338"/>
          <p14:tracePt t="41190" x="8026400" y="3335338"/>
          <p14:tracePt t="41211" x="8034338" y="3335338"/>
          <p14:tracePt t="41212" x="8051800" y="3319463"/>
          <p14:tracePt t="41222" x="8069263" y="3319463"/>
          <p14:tracePt t="41237" x="8069263" y="3302000"/>
          <p14:tracePt t="41245" x="8085138" y="3284538"/>
          <p14:tracePt t="41269" x="8094663" y="3268663"/>
          <p14:tracePt t="41278" x="8094663" y="3259138"/>
          <p14:tracePt t="41297" x="8110538" y="3259138"/>
          <p14:tracePt t="41299" x="8110538" y="3243263"/>
          <p14:tracePt t="41314" x="8110538" y="3225800"/>
          <p14:tracePt t="41327" x="8128000" y="3225800"/>
          <p14:tracePt t="41340" x="8128000" y="3208338"/>
          <p14:tracePt t="41352" x="8145463" y="3200400"/>
          <p14:tracePt t="41375" x="8161338" y="3182938"/>
          <p14:tracePt t="41390" x="8161338" y="3167063"/>
          <p14:tracePt t="41407" x="8170863" y="3149600"/>
          <p14:tracePt t="41433" x="8170863" y="3141663"/>
          <p14:tracePt t="41435" x="8186738" y="3141663"/>
          <p14:tracePt t="41436" x="8186738" y="3124200"/>
          <p14:tracePt t="41459" x="8186738" y="3106738"/>
          <p14:tracePt t="41491" x="8186738" y="3090863"/>
          <p14:tracePt t="41507" x="8204200" y="3090863"/>
          <p14:tracePt t="41518" x="8204200" y="3081338"/>
          <p14:tracePt t="41533" x="8204200" y="3065463"/>
          <p14:tracePt t="41563" x="8204200" y="3048000"/>
          <p14:tracePt t="41595" x="8204200" y="3030538"/>
          <p14:tracePt t="41635" x="8204200" y="3014663"/>
          <p14:tracePt t="41676" x="8204200" y="3005138"/>
          <p14:tracePt t="41686" x="8186738" y="3005138"/>
          <p14:tracePt t="41732" x="8186738" y="2989263"/>
          <p14:tracePt t="41756" x="8170863" y="2989263"/>
          <p14:tracePt t="41836" x="8161338" y="2989263"/>
          <p14:tracePt t="41869" x="8161338" y="2971800"/>
          <p14:tracePt t="42013" x="8145463" y="2971800"/>
          <p14:tracePt t="42053" x="8128000" y="2971800"/>
          <p14:tracePt t="42070" x="8110538" y="2971800"/>
          <p14:tracePt t="42086" x="8094663" y="2971800"/>
          <p14:tracePt t="42098" x="8085138" y="2971800"/>
          <p14:tracePt t="42108" x="8069263" y="2971800"/>
          <p14:tracePt t="42122" x="8051800" y="2971800"/>
          <p14:tracePt t="42134" x="8034338" y="2971800"/>
          <p14:tracePt t="42138" x="8026400" y="2971800"/>
          <p14:tracePt t="42150" x="8008938" y="2971800"/>
          <p14:tracePt t="42151" x="7993063" y="2971800"/>
          <p14:tracePt t="42164" x="7975600" y="2971800"/>
          <p14:tracePt t="42172" x="7975600" y="2989263"/>
          <p14:tracePt t="42186" x="7967663" y="2989263"/>
          <p14:tracePt t="42188" x="7950200" y="2989263"/>
          <p14:tracePt t="42200" x="7932738" y="2989263"/>
          <p14:tracePt t="42201" x="7932738" y="3005138"/>
          <p14:tracePt t="42214" x="7916863" y="3005138"/>
          <p14:tracePt t="42215" x="7907338" y="3005138"/>
          <p14:tracePt t="42228" x="7891463" y="3014663"/>
          <p14:tracePt t="42237" x="7874000" y="3014663"/>
          <p14:tracePt t="42249" x="7856538" y="3014663"/>
          <p14:tracePt t="42254" x="7840663" y="3030538"/>
          <p14:tracePt t="42256" x="7831138" y="3030538"/>
          <p14:tracePt t="42266" x="7815263" y="3048000"/>
          <p14:tracePt t="42280" x="7815263" y="3065463"/>
          <p14:tracePt t="42283" x="7797800" y="3065463"/>
          <p14:tracePt t="42298" x="7780338" y="3081338"/>
          <p14:tracePt t="42299" x="7780338" y="3090863"/>
          <p14:tracePt t="42312" x="7780338" y="3124200"/>
          <p14:tracePt t="42323" x="7772400" y="3141663"/>
          <p14:tracePt t="42327" x="7772400" y="3149600"/>
          <p14:tracePt t="42346" x="7754938" y="3182938"/>
          <p14:tracePt t="42348" x="7754938" y="3225800"/>
          <p14:tracePt t="42363" x="7754938" y="3268663"/>
          <p14:tracePt t="42374" x="7754938" y="3302000"/>
          <p14:tracePt t="42390" x="7754938" y="3319463"/>
          <p14:tracePt t="42404" x="7754938" y="3335338"/>
          <p14:tracePt t="42416" x="7754938" y="3344863"/>
          <p14:tracePt t="42433" x="7754938" y="3360738"/>
          <p14:tracePt t="42464" x="7754938" y="3378200"/>
          <p14:tracePt t="42480" x="7772400" y="3378200"/>
          <p14:tracePt t="42496" x="7772400" y="3395663"/>
          <p14:tracePt t="42506" x="7780338" y="3395663"/>
          <p14:tracePt t="42530" x="7797800" y="3395663"/>
          <p14:tracePt t="42531" x="7797800" y="3403600"/>
          <p14:tracePt t="42544" x="7815263" y="3403600"/>
          <p14:tracePt t="42562" x="7831138" y="3403600"/>
          <p14:tracePt t="42572" x="7840663" y="3421063"/>
          <p14:tracePt t="42594" x="7856538" y="3421063"/>
          <p14:tracePt t="42595" x="7874000" y="3421063"/>
          <p14:tracePt t="42618" x="7891463" y="3421063"/>
          <p14:tracePt t="42621" x="7907338" y="3421063"/>
          <p14:tracePt t="42635" x="7916863" y="3421063"/>
          <p14:tracePt t="42636" x="7932738" y="3421063"/>
          <p14:tracePt t="42649" x="7950200" y="3421063"/>
          <p14:tracePt t="42650" x="7967663" y="3421063"/>
          <p14:tracePt t="42663" x="7975600" y="3421063"/>
          <p14:tracePt t="42674" x="7993063" y="3421063"/>
          <p14:tracePt t="42676" x="7993063" y="3403600"/>
          <p14:tracePt t="42696" x="8026400" y="3403600"/>
          <p14:tracePt t="42697" x="8034338" y="3395663"/>
          <p14:tracePt t="42708" x="8051800" y="3395663"/>
          <p14:tracePt t="42721" x="8051800" y="3378200"/>
          <p14:tracePt t="42731" x="8069263" y="3360738"/>
          <p14:tracePt t="42733" x="8085138" y="3360738"/>
          <p14:tracePt t="42749" x="8094663" y="3344863"/>
          <p14:tracePt t="42751" x="8110538" y="3335338"/>
          <p14:tracePt t="42764" x="8128000" y="3335338"/>
          <p14:tracePt t="42768" x="8128000" y="3319463"/>
          <p14:tracePt t="42778" x="8145463" y="3319463"/>
          <p14:tracePt t="42794" x="8170863" y="3302000"/>
          <p14:tracePt t="42795" x="8170863" y="3284538"/>
          <p14:tracePt t="42819" x="8186738" y="3268663"/>
          <p14:tracePt t="42836" x="8204200" y="3268663"/>
          <p14:tracePt t="42838" x="8204200" y="3259138"/>
          <p14:tracePt t="42852" x="8221663" y="3243263"/>
          <p14:tracePt t="42882" x="8229600" y="3225800"/>
          <p14:tracePt t="42883" x="8229600" y="3208338"/>
          <p14:tracePt t="42896" x="8247063" y="3208338"/>
          <p14:tracePt t="42924" x="8247063" y="3200400"/>
          <p14:tracePt t="42932" x="8262938" y="3200400"/>
          <p14:tracePt t="42949" x="8262938" y="3182938"/>
          <p14:tracePt t="42981" x="8262938" y="3167063"/>
          <p14:tracePt t="42983" x="8280400" y="3149600"/>
          <p14:tracePt t="42998" x="8280400" y="3124200"/>
          <p14:tracePt t="42999" x="8288338" y="3090863"/>
          <p14:tracePt t="43009" x="8305800" y="3065463"/>
          <p14:tracePt t="43022" x="8339138" y="2971800"/>
          <p14:tracePt t="43038" x="8364538" y="2852738"/>
          <p14:tracePt t="43054" x="8364538" y="2776538"/>
          <p14:tracePt t="43056" x="8364538" y="2700338"/>
          <p14:tracePt t="43067" x="8382000" y="2573338"/>
          <p14:tracePt t="43079" x="8382000" y="2446338"/>
          <p14:tracePt t="43084" x="8382000" y="2319338"/>
          <p14:tracePt t="43086" x="8382000" y="2133600"/>
          <p14:tracePt t="43099" x="8364538" y="1912938"/>
          <p14:tracePt t="43100" x="8323263" y="1701800"/>
          <p14:tracePt t="43115" x="8288338" y="1481138"/>
          <p14:tracePt t="43125" x="8280400" y="1389063"/>
          <p14:tracePt t="43131" x="8247063" y="1211263"/>
          <p14:tracePt t="43133" x="8221663" y="1074738"/>
          <p14:tracePt t="43145" x="8204200" y="1033463"/>
          <p14:tracePt t="43164" x="8170863" y="939800"/>
          <p14:tracePt t="43167" x="8161338" y="896938"/>
          <p14:tracePt t="43169" x="8145463" y="855663"/>
          <p14:tracePt t="43183" x="8128000" y="820738"/>
          <p14:tracePt t="43199" x="8110538" y="820738"/>
          <p14:tracePt t="43214" x="8094663" y="820738"/>
          <p14:tracePt t="43224" x="8094663" y="838200"/>
          <p14:tracePt t="43236" x="8085138" y="855663"/>
          <p14:tracePt t="43246" x="8085138" y="863600"/>
          <p14:tracePt t="43248" x="8069263" y="881063"/>
          <p14:tracePt t="43262" x="8069263" y="896938"/>
          <p14:tracePt t="43274" x="8051800" y="922338"/>
          <p14:tracePt t="43288" x="8034338" y="957263"/>
          <p14:tracePt t="43304" x="8026400" y="973138"/>
          <p14:tracePt t="43315" x="8008938" y="982663"/>
          <p14:tracePt t="43334" x="7993063" y="998538"/>
          <p14:tracePt t="43336" x="7993063" y="1016000"/>
          <p14:tracePt t="43347" x="7975600" y="1016000"/>
          <p14:tracePt t="43362" x="7975600" y="1033463"/>
          <p14:tracePt t="43365" x="7967663" y="1049338"/>
          <p14:tracePt t="43366" x="7967663" y="1058863"/>
          <p14:tracePt t="43374" x="7950200" y="1074738"/>
          <p14:tracePt t="43392" x="7932738" y="1092200"/>
          <p14:tracePt t="43397" x="7916863" y="1135063"/>
          <p14:tracePt t="43398" x="7907338" y="1150938"/>
          <p14:tracePt t="43417" x="7856538" y="1193800"/>
          <p14:tracePt t="43427" x="7840663" y="1227138"/>
          <p14:tracePt t="43444" x="7797800" y="1270000"/>
          <p14:tracePt t="43454" x="7780338" y="1287463"/>
          <p14:tracePt t="43457" x="7780338" y="1312863"/>
          <p14:tracePt t="43471" x="7772400" y="1312863"/>
          <p14:tracePt t="43474" x="7754938" y="1328738"/>
          <p14:tracePt t="43489" x="7754938" y="1346200"/>
          <p14:tracePt t="43502" x="7739063" y="1346200"/>
          <p14:tracePt t="43557" x="7739063" y="1328738"/>
          <p14:tracePt t="43569" x="7739063" y="1303338"/>
          <p14:tracePt t="43583" x="7739063" y="1270000"/>
          <p14:tracePt t="43584" x="7739063" y="1227138"/>
          <p14:tracePt t="43598" x="7754938" y="1168400"/>
          <p14:tracePt t="43599" x="7772400" y="1109663"/>
          <p14:tracePt t="43617" x="7780338" y="1049338"/>
          <p14:tracePt t="43618" x="7797800" y="973138"/>
          <p14:tracePt t="43631" x="7797800" y="939800"/>
          <p14:tracePt t="43636" x="7831138" y="896938"/>
          <p14:tracePt t="43650" x="7840663" y="855663"/>
          <p14:tracePt t="43651" x="7840663" y="804863"/>
          <p14:tracePt t="43665" x="7856538" y="779463"/>
          <p14:tracePt t="43668" x="7874000" y="744538"/>
          <p14:tracePt t="43685" x="7891463" y="719138"/>
          <p14:tracePt t="43695" x="7891463" y="703263"/>
          <p14:tracePt t="43708" x="7907338" y="685800"/>
          <p14:tracePt t="43815" x="7907338" y="703263"/>
          <p14:tracePt t="43832" x="7907338" y="719138"/>
          <p14:tracePt t="43848" x="7891463" y="719138"/>
          <p14:tracePt t="43849" x="7891463" y="728663"/>
          <p14:tracePt t="43865" x="7891463" y="744538"/>
          <p14:tracePt t="43875" x="7874000" y="744538"/>
          <p14:tracePt t="43889" x="7874000" y="762000"/>
          <p14:tracePt t="43901" x="7874000" y="779463"/>
          <p14:tracePt t="43905" x="7856538" y="779463"/>
          <p14:tracePt t="43919" x="7856538" y="795338"/>
          <p14:tracePt t="43932" x="7856538" y="804863"/>
          <p14:tracePt t="43955" x="7856538" y="820738"/>
          <p14:tracePt t="43975" x="7840663" y="838200"/>
          <p14:tracePt t="44015" x="7856538" y="855663"/>
          <p14:tracePt t="44032" x="7907338" y="863600"/>
          <p14:tracePt t="44042" x="7932738" y="881063"/>
          <p14:tracePt t="44054" x="7967663" y="896938"/>
          <p14:tracePt t="44067" x="8008938" y="914400"/>
          <p14:tracePt t="44070" x="8034338" y="922338"/>
          <p14:tracePt t="44073" x="8085138" y="939800"/>
          <p14:tracePt t="44087" x="8094663" y="939800"/>
          <p14:tracePt t="44091" x="8110538" y="957263"/>
          <p14:tracePt t="44101" x="8145463" y="957263"/>
          <p14:tracePt t="44125" x="8161338" y="973138"/>
          <p14:tracePt t="44168" x="8170863" y="973138"/>
          <p14:tracePt t="44193" x="8186738" y="973138"/>
          <p14:tracePt t="44232" x="8204200" y="973138"/>
          <p14:tracePt t="44353" x="8204200" y="982663"/>
          <p14:tracePt t="44369" x="8204200" y="998538"/>
          <p14:tracePt t="44382" x="8204200" y="1016000"/>
          <p14:tracePt t="44393" x="8204200" y="1049338"/>
          <p14:tracePt t="44405" x="8186738" y="1058863"/>
          <p14:tracePt t="44408" x="8170863" y="1092200"/>
          <p14:tracePt t="44421" x="8145463" y="1135063"/>
          <p14:tracePt t="44429" x="8128000" y="1168400"/>
          <p14:tracePt t="44430" x="8094663" y="1211263"/>
          <p14:tracePt t="44443" x="8085138" y="1227138"/>
          <p14:tracePt t="44449" x="8051800" y="1270000"/>
          <p14:tracePt t="44450" x="7993063" y="1312863"/>
          <p14:tracePt t="44463" x="7967663" y="1346200"/>
          <p14:tracePt t="44476" x="7907338" y="1389063"/>
          <p14:tracePt t="44489" x="7874000" y="1404938"/>
          <p14:tracePt t="44502" x="7840663" y="1422400"/>
          <p14:tracePt t="44511" x="7815263" y="1430338"/>
          <p14:tracePt t="44512" x="7780338" y="1447800"/>
          <p14:tracePt t="44525" x="7754938" y="1465263"/>
          <p14:tracePt t="44532" x="7721600" y="1465263"/>
          <p14:tracePt t="44547" x="7696200" y="1481138"/>
          <p14:tracePt t="44548" x="7678738" y="1481138"/>
          <p14:tracePt t="44574" x="7662863" y="1481138"/>
          <p14:tracePt t="44635" x="7662863" y="1490663"/>
          <p14:tracePt t="45073" x="7696200" y="1465263"/>
          <p14:tracePt t="45083" x="7713663" y="1465263"/>
          <p14:tracePt t="45099" x="7713663" y="1447800"/>
          <p14:tracePt t="45100" x="7721600" y="1430338"/>
          <p14:tracePt t="45110" x="7739063" y="1430338"/>
          <p14:tracePt t="45124" x="7754938" y="1422400"/>
          <p14:tracePt t="45126" x="7772400" y="1404938"/>
          <p14:tracePt t="45138" x="7780338" y="1404938"/>
          <p14:tracePt t="45146" x="7780338" y="1389063"/>
          <p14:tracePt t="45147" x="7797800" y="1389063"/>
          <p14:tracePt t="45156" x="7815263" y="1389063"/>
          <p14:tracePt t="45165" x="7815263" y="1371600"/>
          <p14:tracePt t="45182" x="7831138" y="1371600"/>
          <p14:tracePt t="45198" x="7840663" y="1363663"/>
          <p14:tracePt t="45220" x="7856538" y="1363663"/>
          <p14:tracePt t="45234" x="7856538" y="1346200"/>
          <p14:tracePt t="45252" x="7874000" y="1346200"/>
          <p14:tracePt t="46601" x="7874000" y="1328738"/>
          <p14:tracePt t="46617" x="7907338" y="1303338"/>
          <p14:tracePt t="46618" x="7916863" y="1270000"/>
          <p14:tracePt t="46631" x="7950200" y="1252538"/>
          <p14:tracePt t="46644" x="7993063" y="1227138"/>
          <p14:tracePt t="46647" x="8034338" y="1193800"/>
          <p14:tracePt t="46661" x="8094663" y="1168400"/>
          <p14:tracePt t="46667" x="8145463" y="1135063"/>
          <p14:tracePt t="46677" x="8204200" y="1109663"/>
          <p14:tracePt t="46679" x="8262938" y="1074738"/>
          <p14:tracePt t="46694" x="8280400" y="1058863"/>
          <p14:tracePt t="46702" x="8364538" y="1016000"/>
          <p14:tracePt t="46704" x="8382000" y="998538"/>
          <p14:tracePt t="46706" x="8424863" y="982663"/>
          <p14:tracePt t="46723" x="8458200" y="982663"/>
          <p14:tracePt t="46726" x="8483600" y="973138"/>
          <p14:tracePt t="46736" x="8501063" y="973138"/>
          <p14:tracePt t="46751" x="8516938" y="957263"/>
          <p14:tracePt t="46754" x="8534400" y="957263"/>
          <p14:tracePt t="46769" x="8542338" y="957263"/>
          <p14:tracePt t="46785" x="8559800" y="957263"/>
          <p14:tracePt t="46834" x="8577263" y="957263"/>
          <p14:tracePt t="47163" x="8559800" y="957263"/>
          <p14:tracePt t="47284" x="8542338" y="957263"/>
          <p14:tracePt t="47558" x="8534400" y="957263"/>
          <p14:tracePt t="47574" x="8516938" y="973138"/>
          <p14:tracePt t="47588" x="8501063" y="973138"/>
          <p14:tracePt t="47597" x="8483600" y="973138"/>
          <p14:tracePt t="47611" x="8458200" y="982663"/>
          <p14:tracePt t="47620" x="8440738" y="998538"/>
          <p14:tracePt t="47642" x="8415338" y="998538"/>
          <p14:tracePt t="47646" x="8382000" y="998538"/>
          <p14:tracePt t="47648" x="8348663" y="998538"/>
          <p14:tracePt t="47657" x="8323263" y="998538"/>
          <p14:tracePt t="47668" x="8305800" y="998538"/>
          <p14:tracePt t="47682" x="8262938" y="998538"/>
          <p14:tracePt t="47683" x="8229600" y="982663"/>
          <p14:tracePt t="47692" x="8186738" y="973138"/>
          <p14:tracePt t="47705" x="8094663" y="957263"/>
          <p14:tracePt t="47723" x="8034338" y="939800"/>
          <p14:tracePt t="47734" x="8008938" y="922338"/>
          <p14:tracePt t="47746" x="7975600" y="914400"/>
          <p14:tracePt t="47748" x="7950200" y="896938"/>
          <p14:tracePt t="47753" x="7916863" y="896938"/>
          <p14:tracePt t="47763" x="7907338" y="881063"/>
          <p14:tracePt t="47783" x="7874000" y="863600"/>
          <p14:tracePt t="47792" x="7856538" y="863600"/>
          <p14:tracePt t="47798" x="7840663" y="855663"/>
          <p14:tracePt t="47808" x="7831138" y="855663"/>
          <p14:tracePt t="47822" x="7815263" y="855663"/>
          <p14:tracePt t="47833" x="7797800" y="855663"/>
          <p14:tracePt t="47835" x="7780338" y="855663"/>
          <p14:tracePt t="47849" x="7772400" y="855663"/>
          <p14:tracePt t="47850" x="7739063" y="863600"/>
          <p14:tracePt t="47859" x="7721600" y="896938"/>
          <p14:tracePt t="47873" x="7653338" y="973138"/>
          <p14:tracePt t="47895" x="7561263" y="1092200"/>
          <p14:tracePt t="47906" x="7518400" y="1168400"/>
          <p14:tracePt t="47914" x="7424738" y="1303338"/>
          <p14:tracePt t="47915" x="7399338" y="1346200"/>
          <p14:tracePt t="47933" x="7272338" y="1506538"/>
          <p14:tracePt t="47934" x="7246938" y="1557338"/>
          <p14:tracePt t="47936" x="7112000" y="1760538"/>
          <p14:tracePt t="47947" x="7069138" y="1820863"/>
          <p14:tracePt t="47961" x="7010400" y="1930400"/>
          <p14:tracePt t="47975" x="6934200" y="2032000"/>
          <p14:tracePt t="47982" x="6891338" y="2108200"/>
          <p14:tracePt t="47983" x="6858000" y="2133600"/>
          <p14:tracePt t="47984" x="6815138" y="2192338"/>
          <p14:tracePt t="48000" x="6781800" y="2243138"/>
          <p14:tracePt t="48003" x="6756400" y="2286000"/>
          <p14:tracePt t="48015" x="6738938" y="2303463"/>
          <p14:tracePt t="48265" x="6738938" y="2319338"/>
          <p14:tracePt t="48279" x="6723063" y="2362200"/>
          <p14:tracePt t="48289" x="6680200" y="2420938"/>
          <p14:tracePt t="48303" x="6604000" y="2497138"/>
          <p14:tracePt t="48307" x="6510338" y="2598738"/>
          <p14:tracePt t="48310" x="6383338" y="2700338"/>
          <p14:tracePt t="48326" x="6002338" y="3030538"/>
          <p14:tracePt t="48340" x="5621338" y="3302000"/>
          <p14:tracePt t="48343" x="5351463" y="3497263"/>
          <p14:tracePt t="48356" x="5037138" y="3690938"/>
          <p14:tracePt t="48359" x="4902200" y="3792538"/>
          <p14:tracePt t="48373" x="4572000" y="3987800"/>
          <p14:tracePt t="48375" x="4318000" y="4157663"/>
          <p14:tracePt t="48390" x="4064000" y="4318000"/>
          <p14:tracePt t="48391" x="3843338" y="4470400"/>
          <p14:tracePt t="48405" x="3751263" y="4529138"/>
          <p14:tracePt t="48408" x="3573463" y="4665663"/>
          <p14:tracePt t="48423" x="3421063" y="4767263"/>
          <p14:tracePt t="48425" x="3319463" y="4843463"/>
          <p14:tracePt t="48427" x="3208338" y="4919663"/>
          <p14:tracePt t="48448" x="3065463" y="5046663"/>
          <p14:tracePt t="48459" x="3014663" y="5097463"/>
          <p14:tracePt t="48468" x="3005138" y="5113338"/>
          <p14:tracePt t="48469" x="2954338" y="5156200"/>
          <p14:tracePt t="48484" x="2946400" y="5181600"/>
          <p14:tracePt t="48489" x="2913063" y="5214938"/>
          <p14:tracePt t="48503" x="2895600" y="5232400"/>
          <p14:tracePt t="48506" x="2887663" y="5240338"/>
          <p14:tracePt t="48516" x="2887663" y="5257800"/>
          <p14:tracePt t="48523" x="2870200" y="5275263"/>
          <p14:tracePt t="48524" x="2870200" y="5291138"/>
          <p14:tracePt t="48539" x="2870200" y="5300663"/>
          <p14:tracePt t="48540" x="2852738" y="5316538"/>
          <p14:tracePt t="48549" x="2852738" y="5334000"/>
          <p14:tracePt t="48561" x="2852738" y="5351463"/>
          <p14:tracePt t="48575" x="2836863" y="5392738"/>
          <p14:tracePt t="48592" x="2836863" y="5410200"/>
          <p14:tracePt t="48594" x="2827338" y="5427663"/>
          <p14:tracePt t="48595" x="2827338" y="5435600"/>
          <p14:tracePt t="48608" x="2827338" y="5453063"/>
          <p14:tracePt t="48620" x="2827338" y="5468938"/>
          <p14:tracePt t="48632" x="2811463" y="5486400"/>
          <p14:tracePt t="48657" x="2811463" y="5494338"/>
          <p14:tracePt t="48659" x="2794000" y="5511800"/>
          <p14:tracePt t="48676" x="2794000" y="5529263"/>
          <p14:tracePt t="48689" x="2794000" y="5545138"/>
          <p14:tracePt t="48700" x="2794000" y="5554663"/>
          <p14:tracePt t="48714" x="2794000" y="5570538"/>
          <p14:tracePt t="48735" x="2794000" y="5588000"/>
          <p14:tracePt t="48746" x="2794000" y="5605463"/>
          <p14:tracePt t="48772" x="2794000" y="5621338"/>
          <p14:tracePt t="49926" x="2776538" y="5621338"/>
          <p14:tracePt t="49936" x="2751138" y="5621338"/>
          <p14:tracePt t="49950" x="2700338" y="5621338"/>
          <p14:tracePt t="49951" x="2659063" y="5621338"/>
          <p14:tracePt t="49966" x="2598738" y="5621338"/>
          <p14:tracePt t="49967" x="2522538" y="5621338"/>
          <p14:tracePt t="49980" x="2463800" y="5630863"/>
          <p14:tracePt t="49988" x="2387600" y="5646738"/>
          <p14:tracePt t="50004" x="2303463" y="5664200"/>
          <p14:tracePt t="50015" x="2192338" y="5681663"/>
          <p14:tracePt t="50032" x="2166938" y="5681663"/>
          <p14:tracePt t="50034" x="2125663" y="5681663"/>
          <p14:tracePt t="50035" x="2074863" y="5689600"/>
          <p14:tracePt t="50049" x="2049463" y="5689600"/>
          <p14:tracePt t="50050" x="1998663" y="5689600"/>
          <p14:tracePt t="50061" x="1989138" y="5689600"/>
          <p14:tracePt t="50072" x="1955800" y="5689600"/>
          <p14:tracePt t="50074" x="1938338" y="5689600"/>
          <p14:tracePt t="50085" x="1930400" y="5689600"/>
          <p14:tracePt t="50106" x="1912938" y="5689600"/>
          <p14:tracePt t="50151" x="1912938" y="5681663"/>
          <p14:tracePt t="50175" x="1912938" y="5664200"/>
          <p14:tracePt t="50186" x="1930400" y="5646738"/>
          <p14:tracePt t="50201" x="1938338" y="5630863"/>
          <p14:tracePt t="50203" x="1955800" y="5605463"/>
          <p14:tracePt t="50218" x="1989138" y="5570538"/>
          <p14:tracePt t="50220" x="2014538" y="5554663"/>
          <p14:tracePt t="50238" x="2074863" y="5494338"/>
          <p14:tracePt t="50249" x="2125663" y="5468938"/>
          <p14:tracePt t="50252" x="2166938" y="5435600"/>
          <p14:tracePt t="50267" x="2227263" y="5427663"/>
          <p14:tracePt t="50268" x="2268538" y="5410200"/>
          <p14:tracePt t="50284" x="2379663" y="5392738"/>
          <p14:tracePt t="50298" x="2387600" y="5392738"/>
          <p14:tracePt t="50307" x="2438400" y="5392738"/>
          <p14:tracePt t="50314" x="2481263" y="5392738"/>
          <p14:tracePt t="50330" x="2506663" y="5392738"/>
          <p14:tracePt t="50332" x="2573338" y="5392738"/>
          <p14:tracePt t="50339" x="2582863" y="5392738"/>
          <p14:tracePt t="50349" x="2598738" y="5392738"/>
          <p14:tracePt t="50365" x="2616200" y="5392738"/>
          <p14:tracePt t="50369" x="2641600" y="5392738"/>
          <p14:tracePt t="50381" x="2641600" y="5410200"/>
          <p14:tracePt t="50398" x="2659063" y="5427663"/>
          <p14:tracePt t="50430" x="2674938" y="5435600"/>
          <p14:tracePt t="50440" x="2674938" y="5453063"/>
          <p14:tracePt t="50451" x="2692400" y="5453063"/>
          <p14:tracePt t="50456" x="2692400" y="5468938"/>
          <p14:tracePt t="50458" x="2700338" y="5486400"/>
          <p14:tracePt t="50474" x="2717800" y="5494338"/>
          <p14:tracePt t="50483" x="2735263" y="5511800"/>
          <p14:tracePt t="50502" x="2751138" y="5529263"/>
          <p14:tracePt t="50520" x="2760663" y="5545138"/>
          <p14:tracePt t="50538" x="2776538" y="5545138"/>
          <p14:tracePt t="50541" x="2776538" y="5554663"/>
          <p14:tracePt t="50551" x="2794000" y="5554663"/>
          <p14:tracePt t="50569" x="2794000" y="5570538"/>
          <p14:tracePt t="50570" x="2811463" y="5570538"/>
          <p14:tracePt t="50593" x="2827338" y="5570538"/>
          <p14:tracePt t="50625" x="2836863" y="5570538"/>
          <p14:tracePt t="50658" x="2852738" y="5570538"/>
          <p14:tracePt t="50682" x="2852738" y="5554663"/>
          <p14:tracePt t="50692" x="2870200" y="5554663"/>
          <p14:tracePt t="50714" x="2887663" y="5554663"/>
          <p14:tracePt t="50725" x="2887663" y="5545138"/>
          <p14:tracePt t="50734" x="2895600" y="5545138"/>
          <p14:tracePt t="50751" x="2913063" y="5529263"/>
          <p14:tracePt t="50769" x="2928938" y="5529263"/>
          <p14:tracePt t="50784" x="2946400" y="5511800"/>
          <p14:tracePt t="50792" x="2954338" y="5511800"/>
          <p14:tracePt t="50807" x="2989263" y="5494338"/>
          <p14:tracePt t="50821" x="3005138" y="5494338"/>
          <p14:tracePt t="50824" x="3014663" y="5494338"/>
          <p14:tracePt t="50837" x="3030538" y="5494338"/>
          <p14:tracePt t="50838" x="3048000" y="5494338"/>
          <p14:tracePt t="50851" x="3081338" y="5486400"/>
          <p14:tracePt t="50852" x="3090863" y="5486400"/>
          <p14:tracePt t="50866" x="3124200" y="5486400"/>
          <p14:tracePt t="50874" x="3141663" y="5486400"/>
          <p14:tracePt t="50887" x="3167063" y="5486400"/>
          <p14:tracePt t="50891" x="3182938" y="5468938"/>
          <p14:tracePt t="50893" x="3208338" y="5468938"/>
          <p14:tracePt t="50903" x="3225800" y="5468938"/>
          <p14:tracePt t="50920" x="3268663" y="5453063"/>
          <p14:tracePt t="50933" x="3284538" y="5453063"/>
          <p14:tracePt t="50935" x="3319463" y="5453063"/>
          <p14:tracePt t="50948" x="3335338" y="5453063"/>
          <p14:tracePt t="50949" x="3344863" y="5453063"/>
          <p14:tracePt t="50959" x="3360738" y="5453063"/>
          <p14:tracePt t="50969" x="3395663" y="5453063"/>
          <p14:tracePt t="50980" x="3403600" y="5453063"/>
          <p14:tracePt t="50982" x="3436938" y="5453063"/>
          <p14:tracePt t="50999" x="3462338" y="5453063"/>
          <p14:tracePt t="51023" x="3479800" y="5453063"/>
          <p14:tracePt t="51026" x="3497263" y="5435600"/>
          <p14:tracePt t="51044" x="3497263" y="5427663"/>
          <p14:tracePt t="51285" x="3513138" y="5427663"/>
          <p14:tracePt t="51299" x="3538538" y="5427663"/>
          <p14:tracePt t="51311" x="3573463" y="5427663"/>
          <p14:tracePt t="51315" x="3614738" y="5427663"/>
          <p14:tracePt t="51325" x="3657600" y="5427663"/>
          <p14:tracePt t="51335" x="3708400" y="5427663"/>
          <p14:tracePt t="51339" x="3767138" y="5427663"/>
          <p14:tracePt t="51356" x="3843338" y="5427663"/>
          <p14:tracePt t="51362" x="3886200" y="5427663"/>
          <p14:tracePt t="51373" x="3911600" y="5435600"/>
          <p14:tracePt t="51378" x="3944938" y="5453063"/>
          <p14:tracePt t="51392" x="3962400" y="5453063"/>
          <p14:tracePt t="51398" x="3970338" y="5468938"/>
          <p14:tracePt t="51400" x="3987800" y="5468938"/>
          <p14:tracePt t="51409" x="3987800" y="5486400"/>
          <p14:tracePt t="51426" x="3987800" y="5494338"/>
          <p14:tracePt t="51436" x="3987800" y="5511800"/>
          <p14:tracePt t="51449" x="3987800" y="5529263"/>
          <p14:tracePt t="51451" x="3962400" y="5545138"/>
          <p14:tracePt t="51464" x="3929063" y="5570538"/>
          <p14:tracePt t="51465" x="3886200" y="5570538"/>
          <p14:tracePt t="51474" x="3852863" y="5605463"/>
          <p14:tracePt t="51491" x="3810000" y="5621338"/>
          <p14:tracePt t="51494" x="3776663" y="5621338"/>
          <p14:tracePt t="51496" x="3708400" y="5646738"/>
          <p14:tracePt t="51507" x="3675063" y="5646738"/>
          <p14:tracePt t="51521" x="3614738" y="5681663"/>
          <p14:tracePt t="51524" x="3589338" y="5681663"/>
          <p14:tracePt t="51532" x="3538538" y="5681663"/>
          <p14:tracePt t="51546" x="3513138" y="5689600"/>
          <p14:tracePt t="51555" x="3462338" y="5689600"/>
          <p14:tracePt t="51556" x="3436938" y="5707063"/>
          <p14:tracePt t="51575" x="3395663" y="5707063"/>
          <p14:tracePt t="51576" x="3378200" y="5707063"/>
          <p14:tracePt t="51592" x="3360738" y="5707063"/>
          <p14:tracePt t="51647" x="3360738" y="5689600"/>
          <p14:tracePt t="51660" x="3395663" y="5689600"/>
          <p14:tracePt t="51669" x="3436938" y="5681663"/>
          <p14:tracePt t="51681" x="3598863" y="5646738"/>
          <p14:tracePt t="51697" x="3708400" y="5646738"/>
          <p14:tracePt t="51708" x="3827463" y="5646738"/>
          <p14:tracePt t="51717" x="4097338" y="5646738"/>
          <p14:tracePt t="51731" x="4394200" y="5646738"/>
          <p14:tracePt t="51743" x="4554538" y="5681663"/>
          <p14:tracePt t="51744" x="4724400" y="5707063"/>
          <p14:tracePt t="51757" x="4792663" y="5740400"/>
          <p14:tracePt t="51761" x="4945063" y="5783263"/>
          <p14:tracePt t="51776" x="5080000" y="5824538"/>
          <p14:tracePt t="51786" x="5181600" y="5884863"/>
          <p14:tracePt t="51792" x="5300663" y="5935663"/>
          <p14:tracePt t="51793" x="5410200" y="5976938"/>
          <p14:tracePt t="51809" x="5468938" y="6019800"/>
          <p14:tracePt t="51812" x="5554663" y="6062663"/>
          <p14:tracePt t="51825" x="5621338" y="6113463"/>
          <p14:tracePt t="51828" x="5681663" y="6154738"/>
          <p14:tracePt t="51846" x="5722938" y="6189663"/>
          <p14:tracePt t="51849" x="5740400" y="6215063"/>
          <p14:tracePt t="51852" x="5783263" y="6248400"/>
          <p14:tracePt t="51866" x="5824538" y="6316663"/>
          <p14:tracePt t="51880" x="5842000" y="6332538"/>
          <p14:tracePt t="51883" x="5842000" y="6367463"/>
          <p14:tracePt t="51900" x="5842000" y="6383338"/>
          <p14:tracePt t="51901" x="5842000" y="6408738"/>
          <p14:tracePt t="51909" x="5842000" y="6426200"/>
          <p14:tracePt t="52105" x="5859463" y="6426200"/>
          <p14:tracePt t="52115" x="5884863" y="6426200"/>
          <p14:tracePt t="52129" x="5961063" y="6426200"/>
          <p14:tracePt t="52142" x="6002338" y="6426200"/>
          <p14:tracePt t="52150" x="6053138" y="6426200"/>
          <p14:tracePt t="52164" x="6154738" y="6426200"/>
          <p14:tracePt t="52177" x="6392863" y="6383338"/>
          <p14:tracePt t="52178" x="6561138" y="6350000"/>
          <p14:tracePt t="52188" x="6723063" y="6307138"/>
          <p14:tracePt t="52203" x="7094538" y="6215063"/>
          <p14:tracePt t="52216" x="7289800" y="6172200"/>
          <p14:tracePt t="52227" x="7467600" y="6129338"/>
          <p14:tracePt t="52229" x="7561263" y="6113463"/>
          <p14:tracePt t="52246" x="7831138" y="6062663"/>
          <p14:tracePt t="52263" x="7932738" y="6053138"/>
          <p14:tracePt t="52264" x="8026400" y="6053138"/>
          <p14:tracePt t="52273" x="8110538" y="6053138"/>
          <p14:tracePt t="52288" x="8262938" y="6053138"/>
          <p14:tracePt t="52301" x="8339138" y="6053138"/>
          <p14:tracePt t="52302" x="8415338" y="6078538"/>
          <p14:tracePt t="52311" x="8501063" y="6129338"/>
          <p14:tracePt t="52330" x="8678863" y="6230938"/>
          <p14:tracePt t="52334" x="8755063" y="6273800"/>
          <p14:tracePt t="52345" x="8847138" y="6332538"/>
          <p14:tracePt t="52360" x="8907463" y="6383338"/>
          <p14:tracePt t="52367" x="8983663" y="6443663"/>
          <p14:tracePt t="52370" x="9009063" y="6451600"/>
          <p14:tracePt t="52372" x="9042400" y="6502400"/>
          <p14:tracePt t="52398" x="9110663" y="6561138"/>
          <p14:tracePt t="52400" x="9126538" y="6586538"/>
          <p14:tracePt t="52414" x="9161463" y="6662738"/>
          <p14:tracePt t="52428" x="9186863" y="6705600"/>
          <p14:tracePt t="52431" x="9186863" y="6738938"/>
          <p14:tracePt t="52443" x="9220200" y="6799263"/>
          <p14:tracePt t="52448" x="9237663" y="6840538"/>
          <p14:tracePt t="52709" x="9431338" y="6824663"/>
          <p14:tracePt t="52718" x="9491663" y="6781800"/>
          <p14:tracePt t="52731" x="9609138" y="6738938"/>
          <p14:tracePt t="52743" x="9694863" y="6697663"/>
          <p14:tracePt t="52749" x="10040938" y="6545263"/>
          <p14:tracePt t="52751" x="10312400" y="6469063"/>
          <p14:tracePt t="52765" x="10591800" y="6426200"/>
          <p14:tracePt t="52774" x="10744200" y="6392863"/>
          <p14:tracePt t="52778" x="11277600" y="6332538"/>
          <p14:tracePt t="52797" x="11777663" y="6307138"/>
          <p14:tracePt t="52798" x="12057063" y="6307138"/>
          <p14:tracePt t="53867" x="11430000" y="6840538"/>
          <p14:tracePt t="53877" x="11506200" y="6781800"/>
          <p14:tracePt t="53895" x="11590338" y="6738938"/>
          <p14:tracePt t="53896" x="11650663" y="6697663"/>
          <p14:tracePt t="53911" x="11726863" y="6662738"/>
          <p14:tracePt t="53912" x="11785600" y="6637338"/>
          <p14:tracePt t="53923" x="11844338" y="6621463"/>
          <p14:tracePt t="53935" x="11904663" y="6604000"/>
          <p14:tracePt t="53941" x="11971338" y="6604000"/>
          <p14:tracePt t="53958" x="11996738" y="6604000"/>
          <p14:tracePt t="53959" x="12057063" y="6604000"/>
          <p14:tracePt t="53968" x="12072938" y="6604000"/>
          <p14:tracePt t="53974" x="12090400" y="6604000"/>
          <p14:tracePt t="53990" x="12090400" y="6621463"/>
          <p14:tracePt t="53999" x="12039600" y="6637338"/>
          <p14:tracePt t="54014" x="11996738" y="6646863"/>
          <p14:tracePt t="54016" x="11920538" y="6680200"/>
          <p14:tracePt t="54025" x="11836400" y="6697663"/>
          <p14:tracePt t="54044" x="11549063" y="6738938"/>
          <p14:tracePt t="54045" x="11396663" y="6756400"/>
          <p14:tracePt t="54054" x="11269663" y="6756400"/>
          <p14:tracePt t="54066" x="11099800" y="6756400"/>
          <p14:tracePt t="54078" x="10922000" y="6756400"/>
          <p14:tracePt t="54092" x="10685463" y="6756400"/>
          <p14:tracePt t="54093" x="10548938" y="6723063"/>
          <p14:tracePt t="54103" x="10396538" y="6680200"/>
          <p14:tracePt t="54116" x="10261600" y="6646863"/>
          <p14:tracePt t="54129" x="10160000" y="6604000"/>
          <p14:tracePt t="54132" x="10066338" y="6570663"/>
          <p14:tracePt t="54135" x="9964738" y="6527800"/>
          <p14:tracePt t="54150" x="9812338" y="6451600"/>
          <p14:tracePt t="54164" x="9804400" y="6426200"/>
          <p14:tracePt t="54174" x="9753600" y="6408738"/>
          <p14:tracePt t="54176" x="9710738" y="6383338"/>
          <p14:tracePt t="54193" x="9694863" y="6350000"/>
          <p14:tracePt t="54196" x="9685338" y="6316663"/>
          <p14:tracePt t="54457" x="9669463" y="6316663"/>
          <p14:tracePt t="54468" x="9652000" y="6316663"/>
          <p14:tracePt t="54479" x="9609138" y="6316663"/>
          <p14:tracePt t="54487" x="9532938" y="6350000"/>
          <p14:tracePt t="54503" x="9263063" y="6443663"/>
          <p14:tracePt t="54517" x="9085263" y="6510338"/>
          <p14:tracePt t="54520" x="8729663" y="6637338"/>
          <p14:tracePt t="54530" x="8593138" y="6680200"/>
          <p14:tracePt t="54532" x="8128000" y="6799263"/>
          <p14:tracePt t="54547" x="7975600" y="6840538"/>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4769E7C1-A0D2-4A9A-B20B-68131E5EE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881DA4F5-7FE4-4AAC-86DD-581AB73E71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2" name="Picture 51">
            <a:extLst>
              <a:ext uri="{FF2B5EF4-FFF2-40B4-BE49-F238E27FC236}">
                <a16:creationId xmlns:a16="http://schemas.microsoft.com/office/drawing/2014/main" id="{BABD6298-0FA3-4958-92D9-58BB1C35E8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4" name="Rectangle 53">
            <a:extLst>
              <a:ext uri="{FF2B5EF4-FFF2-40B4-BE49-F238E27FC236}">
                <a16:creationId xmlns:a16="http://schemas.microsoft.com/office/drawing/2014/main" id="{2A3C34FA-A89F-402A-8C08-206402BEBD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E99BD194-5F14-4DCC-8EDD-48B7C99DFC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B86800-A915-B696-D7A6-AA219722B5BB}"/>
              </a:ext>
            </a:extLst>
          </p:cNvPr>
          <p:cNvSpPr>
            <a:spLocks noGrp="1"/>
          </p:cNvSpPr>
          <p:nvPr>
            <p:ph type="title"/>
          </p:nvPr>
        </p:nvSpPr>
        <p:spPr>
          <a:xfrm>
            <a:off x="7548117" y="808056"/>
            <a:ext cx="3024722" cy="1077229"/>
          </a:xfrm>
        </p:spPr>
        <p:txBody>
          <a:bodyPr vert="horz" lIns="91440" tIns="45720" rIns="91440" bIns="45720" rtlCol="0" anchor="t">
            <a:normAutofit/>
          </a:bodyPr>
          <a:lstStyle/>
          <a:p>
            <a:pPr algn="l"/>
            <a:r>
              <a:rPr lang="en-US" sz="2600"/>
              <a:t>Summary Statistics Explanation</a:t>
            </a:r>
          </a:p>
        </p:txBody>
      </p:sp>
      <p:pic>
        <p:nvPicPr>
          <p:cNvPr id="9" name="Picture 8">
            <a:extLst>
              <a:ext uri="{FF2B5EF4-FFF2-40B4-BE49-F238E27FC236}">
                <a16:creationId xmlns:a16="http://schemas.microsoft.com/office/drawing/2014/main" id="{4C210A23-82B4-EACC-5569-0FCE505CCEF0}"/>
              </a:ext>
            </a:extLst>
          </p:cNvPr>
          <p:cNvPicPr>
            <a:picLocks noChangeAspect="1"/>
          </p:cNvPicPr>
          <p:nvPr/>
        </p:nvPicPr>
        <p:blipFill rotWithShape="1">
          <a:blip r:embed="rId8"/>
          <a:srcRect l="101" r="-5" b="-5"/>
          <a:stretch/>
        </p:blipFill>
        <p:spPr>
          <a:xfrm>
            <a:off x="3798815" y="10"/>
            <a:ext cx="2776409" cy="2608084"/>
          </a:xfrm>
          <a:prstGeom prst="rect">
            <a:avLst/>
          </a:prstGeom>
          <a:ln w="12700">
            <a:solidFill>
              <a:schemeClr val="tx1"/>
            </a:solidFill>
          </a:ln>
        </p:spPr>
      </p:pic>
      <p:pic>
        <p:nvPicPr>
          <p:cNvPr id="7" name="Picture 6">
            <a:extLst>
              <a:ext uri="{FF2B5EF4-FFF2-40B4-BE49-F238E27FC236}">
                <a16:creationId xmlns:a16="http://schemas.microsoft.com/office/drawing/2014/main" id="{81E5255C-D95D-C1ED-748E-CF0D2C401285}"/>
              </a:ext>
            </a:extLst>
          </p:cNvPr>
          <p:cNvPicPr>
            <a:picLocks noChangeAspect="1"/>
          </p:cNvPicPr>
          <p:nvPr/>
        </p:nvPicPr>
        <p:blipFill rotWithShape="1">
          <a:blip r:embed="rId9"/>
          <a:srcRect t="544" r="5" b="5"/>
          <a:stretch/>
        </p:blipFill>
        <p:spPr>
          <a:xfrm>
            <a:off x="1000389" y="10"/>
            <a:ext cx="2798425" cy="2611809"/>
          </a:xfrm>
          <a:prstGeom prst="rect">
            <a:avLst/>
          </a:prstGeom>
          <a:ln w="12700">
            <a:solidFill>
              <a:schemeClr val="tx1"/>
            </a:solidFill>
          </a:ln>
        </p:spPr>
      </p:pic>
      <p:pic>
        <p:nvPicPr>
          <p:cNvPr id="8" name="Content Placeholder 7">
            <a:extLst>
              <a:ext uri="{FF2B5EF4-FFF2-40B4-BE49-F238E27FC236}">
                <a16:creationId xmlns:a16="http://schemas.microsoft.com/office/drawing/2014/main" id="{2EB330EA-0AC5-AA7F-B8C1-B945B14C7653}"/>
              </a:ext>
            </a:extLst>
          </p:cNvPr>
          <p:cNvPicPr>
            <a:picLocks noGrp="1" noChangeAspect="1"/>
          </p:cNvPicPr>
          <p:nvPr>
            <p:ph idx="1"/>
          </p:nvPr>
        </p:nvPicPr>
        <p:blipFill rotWithShape="1">
          <a:blip r:embed="rId10"/>
          <a:srcRect t="10613" r="1" b="8200"/>
          <a:stretch/>
        </p:blipFill>
        <p:spPr>
          <a:xfrm>
            <a:off x="1001716" y="2611819"/>
            <a:ext cx="5573498" cy="4246408"/>
          </a:xfrm>
          <a:prstGeom prst="rect">
            <a:avLst/>
          </a:prstGeom>
          <a:ln w="12700">
            <a:solidFill>
              <a:schemeClr val="tx1"/>
            </a:solidFill>
          </a:ln>
        </p:spPr>
      </p:pic>
      <p:sp>
        <p:nvSpPr>
          <p:cNvPr id="58" name="Rectangle 57">
            <a:extLst>
              <a:ext uri="{FF2B5EF4-FFF2-40B4-BE49-F238E27FC236}">
                <a16:creationId xmlns:a16="http://schemas.microsoft.com/office/drawing/2014/main" id="{0C2CE016-7426-4D51-9172-45C735FE24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9724E51-D471-A964-D997-8C38124B3195}"/>
              </a:ext>
            </a:extLst>
          </p:cNvPr>
          <p:cNvSpPr txBox="1"/>
          <p:nvPr/>
        </p:nvSpPr>
        <p:spPr>
          <a:xfrm>
            <a:off x="7554123" y="2052116"/>
            <a:ext cx="3018716" cy="3997828"/>
          </a:xfrm>
          <a:prstGeom prst="rect">
            <a:avLst/>
          </a:prstGeom>
        </p:spPr>
        <p:txBody>
          <a:bodyPr vert="horz" lIns="91440" tIns="45720" rIns="91440" bIns="45720" rtlCol="0" anchor="ctr">
            <a:normAutofit lnSpcReduction="10000"/>
          </a:bodyPr>
          <a:lstStyle/>
          <a:p>
            <a:pPr defTabSz="914400">
              <a:lnSpc>
                <a:spcPct val="110000"/>
              </a:lnSpc>
              <a:spcAft>
                <a:spcPts val="600"/>
              </a:spcAft>
              <a:buClr>
                <a:schemeClr val="accent6"/>
              </a:buClr>
              <a:buSzPct val="90000"/>
              <a:buFont typeface="Wingdings" panose="05000000000000000000" pitchFamily="2" charset="2"/>
              <a:buChar char="§"/>
            </a:pPr>
            <a:r>
              <a:rPr lang="en-US" sz="1500" dirty="0"/>
              <a:t>Scale- Location plot- the average magnitude of the standardized residuals changed after a score of 80 - indicating generally high scores</a:t>
            </a:r>
          </a:p>
          <a:p>
            <a:pPr defTabSz="914400">
              <a:lnSpc>
                <a:spcPct val="110000"/>
              </a:lnSpc>
              <a:spcAft>
                <a:spcPts val="600"/>
              </a:spcAft>
              <a:buClr>
                <a:schemeClr val="accent6"/>
              </a:buClr>
              <a:buSzPct val="90000"/>
              <a:buFont typeface="Wingdings" panose="05000000000000000000" pitchFamily="2" charset="2"/>
              <a:buChar char="§"/>
            </a:pPr>
            <a:r>
              <a:rPr lang="en-US" sz="1500" dirty="0"/>
              <a:t>Residual vs leverage plot – indicated influential observations in a regression model which included significant outliers like – Group home in VA Beach and Auburn, NY Area</a:t>
            </a:r>
          </a:p>
          <a:p>
            <a:pPr defTabSz="914400">
              <a:lnSpc>
                <a:spcPct val="110000"/>
              </a:lnSpc>
              <a:spcAft>
                <a:spcPts val="600"/>
              </a:spcAft>
              <a:buClr>
                <a:schemeClr val="accent6"/>
              </a:buClr>
              <a:buSzPct val="90000"/>
              <a:buFont typeface="Wingdings" panose="05000000000000000000" pitchFamily="2" charset="2"/>
              <a:buChar char="§"/>
            </a:pPr>
            <a:r>
              <a:rPr lang="en-US" sz="1500" dirty="0"/>
              <a:t>Q-Q plot- Some of the data is distributed in a normal format but there are outliers on the tails- such as in New Orleans, LA #3757</a:t>
            </a:r>
          </a:p>
          <a:p>
            <a:pPr defTabSz="914400">
              <a:lnSpc>
                <a:spcPct val="110000"/>
              </a:lnSpc>
              <a:spcAft>
                <a:spcPts val="600"/>
              </a:spcAft>
              <a:buClr>
                <a:schemeClr val="accent6"/>
              </a:buClr>
              <a:buSzPct val="90000"/>
              <a:buFont typeface="Wingdings" panose="05000000000000000000" pitchFamily="2" charset="2"/>
              <a:buChar char="§"/>
            </a:pPr>
            <a:endParaRPr lang="en-US" sz="1500" dirty="0"/>
          </a:p>
        </p:txBody>
      </p:sp>
      <p:sp>
        <p:nvSpPr>
          <p:cNvPr id="60" name="Rectangle 59">
            <a:extLst>
              <a:ext uri="{FF2B5EF4-FFF2-40B4-BE49-F238E27FC236}">
                <a16:creationId xmlns:a16="http://schemas.microsoft.com/office/drawing/2014/main" id="{4B3E0BD3-7E48-45B6-BDF6-8ED6E52DA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Audio 15">
            <a:hlinkClick r:id="" action="ppaction://media"/>
            <a:extLst>
              <a:ext uri="{FF2B5EF4-FFF2-40B4-BE49-F238E27FC236}">
                <a16:creationId xmlns:a16="http://schemas.microsoft.com/office/drawing/2014/main" id="{280D33A5-450E-3C3E-357A-EEBDB54A087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08534021"/>
      </p:ext>
    </p:extLst>
  </p:cSld>
  <p:clrMapOvr>
    <a:masterClrMapping/>
  </p:clrMapOvr>
  <mc:AlternateContent xmlns:mc="http://schemas.openxmlformats.org/markup-compatibility/2006" xmlns:p14="http://schemas.microsoft.com/office/powerpoint/2010/main">
    <mc:Choice Requires="p14">
      <p:transition spd="slow" p14:dur="2000" advTm="64528"/>
    </mc:Choice>
    <mc:Fallback xmlns="">
      <p:transition spd="slow" advTm="64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extLst>
    <p:ext uri="{3A86A75C-4F4B-4683-9AE1-C65F6400EC91}">
      <p14:laserTraceLst xmlns:p14="http://schemas.microsoft.com/office/powerpoint/2010/main">
        <p14:tracePtLst>
          <p14:tracePt t="262" x="2557463" y="6723063"/>
          <p14:tracePt t="270" x="2811463" y="6484938"/>
          <p14:tracePt t="283" x="3124200" y="6197600"/>
          <p14:tracePt t="294" x="3462338" y="5875338"/>
          <p14:tracePt t="297" x="3792538" y="5554663"/>
          <p14:tracePt t="310" x="3929063" y="5410200"/>
          <p14:tracePt t="311" x="4216400" y="5113338"/>
          <p14:tracePt t="329" x="4529138" y="4792663"/>
          <p14:tracePt t="348" x="4691063" y="4630738"/>
          <p14:tracePt t="350" x="4808538" y="4478338"/>
          <p14:tracePt t="351" x="4902200" y="4376738"/>
          <p14:tracePt t="369" x="5046663" y="4198938"/>
          <p14:tracePt t="374" x="5122863" y="4140200"/>
          <p14:tracePt t="391" x="5173663" y="4081463"/>
          <p14:tracePt t="393" x="5232400" y="4030663"/>
          <p14:tracePt t="414" x="5291138" y="3987800"/>
          <p14:tracePt t="416" x="5316538" y="3970338"/>
          <p14:tracePt t="417" x="5367338" y="3944938"/>
          <p14:tracePt t="646" x="5376863" y="3944938"/>
          <p14:tracePt t="661" x="5410200" y="3944938"/>
          <p14:tracePt t="673" x="5435600" y="3944938"/>
          <p14:tracePt t="688" x="5570538" y="3929063"/>
          <p14:tracePt t="703" x="5765800" y="3929063"/>
          <p14:tracePt t="708" x="5859463" y="3911600"/>
          <p14:tracePt t="718" x="5943600" y="3911600"/>
          <p14:tracePt t="724" x="6019800" y="3903663"/>
          <p14:tracePt t="741" x="6172200" y="3903663"/>
          <p14:tracePt t="752" x="6197600" y="3903663"/>
          <p14:tracePt t="759" x="6291263" y="3903663"/>
          <p14:tracePt t="760" x="6316663" y="3903663"/>
          <p14:tracePt t="776" x="6350000" y="3903663"/>
          <p14:tracePt t="777" x="6383338" y="3911600"/>
          <p14:tracePt t="786" x="6408738" y="3911600"/>
          <p14:tracePt t="802" x="6443663" y="3944938"/>
          <p14:tracePt t="808" x="6451600" y="3962400"/>
          <p14:tracePt t="809" x="6469063" y="3970338"/>
          <p14:tracePt t="823" x="6484938" y="3987800"/>
          <p14:tracePt t="837" x="6502400" y="4021138"/>
          <p14:tracePt t="853" x="6510338" y="4046538"/>
          <p14:tracePt t="867" x="6510338" y="4081463"/>
          <p14:tracePt t="870" x="6510338" y="4097338"/>
          <p14:tracePt t="876" x="6510338" y="4106863"/>
          <p14:tracePt t="895" x="6510338" y="4140200"/>
          <p14:tracePt t="896" x="6510338" y="4157663"/>
          <p14:tracePt t="897" x="6510338" y="4165600"/>
          <p14:tracePt t="910" x="6510338" y="4183063"/>
          <p14:tracePt t="921" x="6510338" y="4198938"/>
          <p14:tracePt t="924" x="6510338" y="4216400"/>
          <p14:tracePt t="934" x="6510338" y="4224338"/>
          <p14:tracePt t="944" x="6510338" y="4241800"/>
          <p14:tracePt t="954" x="6510338" y="4259263"/>
          <p14:tracePt t="960" x="6527800" y="4275138"/>
          <p14:tracePt t="962" x="6545263" y="4284663"/>
          <p14:tracePt t="978" x="6561138" y="4284663"/>
          <p14:tracePt t="979" x="6586538" y="4300538"/>
          <p14:tracePt t="997" x="6604000" y="4335463"/>
          <p14:tracePt t="998" x="6637338" y="4351338"/>
          <p14:tracePt t="1000" x="6662738" y="4360863"/>
          <p14:tracePt t="1020" x="6738938" y="4394200"/>
          <p14:tracePt t="1036" x="6781800" y="4411663"/>
          <p14:tracePt t="1038" x="6840538" y="4419600"/>
          <p14:tracePt t="1049" x="6916738" y="4437063"/>
          <p14:tracePt t="1058" x="6992938" y="4452938"/>
          <p14:tracePt t="1059" x="7078663" y="4452938"/>
          <p14:tracePt t="1071" x="7145338" y="4470400"/>
          <p14:tracePt t="1089" x="7231063" y="4470400"/>
          <p14:tracePt t="1094" x="7289800" y="4470400"/>
          <p14:tracePt t="1113" x="7323138" y="4470400"/>
          <p14:tracePt t="1115" x="7383463" y="4470400"/>
          <p14:tracePt t="1128" x="7399338" y="4470400"/>
          <p14:tracePt t="1136" x="7408863" y="4470400"/>
          <p14:tracePt t="1144" x="7424738" y="4470400"/>
          <p14:tracePt t="1147" x="7459663" y="4452938"/>
          <p14:tracePt t="1161" x="7485063" y="4437063"/>
          <p14:tracePt t="1162" x="7518400" y="4411663"/>
          <p14:tracePt t="1178" x="7577138" y="4360863"/>
          <p14:tracePt t="1181" x="7620000" y="4318000"/>
          <p14:tracePt t="1194" x="7696200" y="4275138"/>
          <p14:tracePt t="1195" x="7772400" y="4224338"/>
          <p14:tracePt t="1211" x="7907338" y="4106863"/>
          <p14:tracePt t="1232" x="7932738" y="4081463"/>
          <p14:tracePt t="1234" x="7975600" y="4030663"/>
          <p14:tracePt t="1235" x="8008938" y="4005263"/>
          <p14:tracePt t="1248" x="8051800" y="3970338"/>
          <p14:tracePt t="1260" x="8069263" y="3944938"/>
          <p14:tracePt t="1261" x="8085138" y="3929063"/>
          <p14:tracePt t="1287" x="8094663" y="3886200"/>
          <p14:tracePt t="1291" x="8094663" y="3868738"/>
          <p14:tracePt t="1587" x="8110538" y="3868738"/>
          <p14:tracePt t="1596" x="8128000" y="3868738"/>
          <p14:tracePt t="1612" x="8145463" y="3868738"/>
          <p14:tracePt t="1613" x="8170863" y="3868738"/>
          <p14:tracePt t="1626" x="8186738" y="3868738"/>
          <p14:tracePt t="1633" x="8229600" y="3868738"/>
          <p14:tracePt t="1647" x="8262938" y="3868738"/>
          <p14:tracePt t="1658" x="8280400" y="3868738"/>
          <p14:tracePt t="1660" x="8305800" y="3868738"/>
          <p14:tracePt t="1661" x="8323263" y="3886200"/>
          <p14:tracePt t="1671" x="8348663" y="3886200"/>
          <p14:tracePt t="1681" x="8364538" y="3903663"/>
          <p14:tracePt t="1694" x="8382000" y="3903663"/>
          <p14:tracePt t="1702" x="8399463" y="3911600"/>
          <p14:tracePt t="1719" x="8415338" y="3929063"/>
          <p14:tracePt t="1721" x="8424863" y="3944938"/>
          <p14:tracePt t="1737" x="8424863" y="3962400"/>
          <p14:tracePt t="1761" x="8440738" y="3962400"/>
          <p14:tracePt t="1772" x="8440738" y="3987800"/>
          <p14:tracePt t="1782" x="8440738" y="4005263"/>
          <p14:tracePt t="1785" x="8424863" y="4030663"/>
          <p14:tracePt t="1798" x="8415338" y="4046538"/>
          <p14:tracePt t="1808" x="8382000" y="4081463"/>
          <p14:tracePt t="1809" x="8364538" y="4097338"/>
          <p14:tracePt t="1828" x="8280400" y="4165600"/>
          <p14:tracePt t="1829" x="8229600" y="4198938"/>
          <p14:tracePt t="1845" x="8186738" y="4224338"/>
          <p14:tracePt t="1855" x="8128000" y="4259263"/>
          <p14:tracePt t="1862" x="8069263" y="4284663"/>
          <p14:tracePt t="1863" x="8008938" y="4300538"/>
          <p14:tracePt t="1879" x="7950200" y="4335463"/>
          <p14:tracePt t="1882" x="7891463" y="4360863"/>
          <p14:tracePt t="1895" x="7754938" y="4411663"/>
          <p14:tracePt t="1914" x="7678738" y="4437063"/>
          <p14:tracePt t="1917" x="7602538" y="4452938"/>
          <p14:tracePt t="1918" x="7577138" y="4470400"/>
          <p14:tracePt t="1930" x="7526338" y="4478338"/>
          <p14:tracePt t="1944" x="7442200" y="4513263"/>
          <p14:tracePt t="1963" x="7408863" y="4529138"/>
          <p14:tracePt t="1965" x="7399338" y="4529138"/>
          <p14:tracePt t="1966" x="7366000" y="4529138"/>
          <p14:tracePt t="1981" x="7366000" y="4538663"/>
          <p14:tracePt t="1982" x="7348538" y="4538663"/>
          <p14:tracePt t="2467" x="7348538" y="4529138"/>
          <p14:tracePt t="2481" x="7383463" y="4470400"/>
          <p14:tracePt t="2493" x="7424738" y="4360863"/>
          <p14:tracePt t="2495" x="7467600" y="4275138"/>
          <p14:tracePt t="2521" x="7526338" y="4183063"/>
          <p14:tracePt t="2526" x="7637463" y="3987800"/>
          <p14:tracePt t="2527" x="7662863" y="3903663"/>
          <p14:tracePt t="2546" x="7713663" y="3827463"/>
          <p14:tracePt t="2547" x="7739063" y="3767138"/>
          <p14:tracePt t="2549" x="7772400" y="3708400"/>
          <p14:tracePt t="2562" x="7797800" y="3649663"/>
          <p14:tracePt t="2576" x="7831138" y="3589338"/>
          <p14:tracePt t="2583" x="7856538" y="3538538"/>
          <p14:tracePt t="2584" x="7907338" y="3479800"/>
          <p14:tracePt t="2604" x="8008938" y="3344863"/>
          <p14:tracePt t="2616" x="8161338" y="3225800"/>
          <p14:tracePt t="2627" x="8204200" y="3200400"/>
          <p14:tracePt t="2644" x="8323263" y="3106738"/>
          <p14:tracePt t="2649" x="8348663" y="3090863"/>
          <p14:tracePt t="2650" x="8399463" y="3065463"/>
          <p14:tracePt t="2662" x="8458200" y="3014663"/>
          <p14:tracePt t="2681" x="8475663" y="3014663"/>
          <p14:tracePt t="2684" x="8483600" y="3014663"/>
          <p14:tracePt t="2698" x="8501063" y="3005138"/>
          <p14:tracePt t="2734" x="8516938" y="3005138"/>
          <p14:tracePt t="2765" x="8516938" y="3014663"/>
          <p14:tracePt t="2781" x="8516938" y="3030538"/>
          <p14:tracePt t="2795" x="8516938" y="3048000"/>
          <p14:tracePt t="2803" x="8516938" y="3065463"/>
          <p14:tracePt t="2819" x="8475663" y="3124200"/>
          <p14:tracePt t="2833" x="8440738" y="3149600"/>
          <p14:tracePt t="3736" x="8399463" y="3225800"/>
          <p14:tracePt t="3752" x="8382000" y="3259138"/>
          <p14:tracePt t="3755" x="8348663" y="3268663"/>
          <p14:tracePt t="3756" x="8339138" y="3284538"/>
          <p14:tracePt t="3772" x="8288338" y="3335338"/>
          <p14:tracePt t="3790" x="8280400" y="3344863"/>
          <p14:tracePt t="3792" x="8247063" y="3360738"/>
          <p14:tracePt t="3805" x="8229600" y="3378200"/>
          <p14:tracePt t="3808" x="8204200" y="3395663"/>
          <p14:tracePt t="3812" x="8186738" y="3395663"/>
          <p14:tracePt t="3830" x="8161338" y="3403600"/>
          <p14:tracePt t="3847" x="8145463" y="3421063"/>
          <p14:tracePt t="3876" x="8145463" y="3436938"/>
          <p14:tracePt t="3900" x="8145463" y="3454400"/>
          <p14:tracePt t="3918" x="8145463" y="3462338"/>
          <p14:tracePt t="3931" x="8161338" y="3497263"/>
          <p14:tracePt t="3945" x="8170863" y="3522663"/>
          <p14:tracePt t="3952" x="8204200" y="3573463"/>
          <p14:tracePt t="6813" x="8221663" y="3573463"/>
          <p14:tracePt t="6822" x="8247063" y="3573463"/>
          <p14:tracePt t="6843" x="8323263" y="3614738"/>
          <p14:tracePt t="6845" x="8602663" y="3810000"/>
          <p14:tracePt t="6858" x="8737600" y="3911600"/>
          <p14:tracePt t="6861" x="8907463" y="4030663"/>
          <p14:tracePt t="6875" x="9085263" y="4165600"/>
          <p14:tracePt t="6879" x="9278938" y="4300538"/>
          <p14:tracePt t="6891" x="9474200" y="4470400"/>
          <p14:tracePt t="6895" x="9652000" y="4614863"/>
          <p14:tracePt t="6908" x="9847263" y="4767263"/>
          <p14:tracePt t="6913" x="10007600" y="4927600"/>
          <p14:tracePt t="6924" x="10177463" y="5113338"/>
          <p14:tracePt t="6928" x="10312400" y="5291138"/>
          <p14:tracePt t="6939" x="10456863" y="5511800"/>
          <p14:tracePt t="6941" x="10574338" y="5707063"/>
          <p14:tracePt t="6955" x="10609263" y="5783263"/>
          <p14:tracePt t="6957" x="10701338" y="5935663"/>
          <p14:tracePt t="6974" x="10769600" y="6062663"/>
          <p14:tracePt t="6988" x="10820400" y="6129338"/>
          <p14:tracePt t="6991" x="10845800" y="6189663"/>
          <p14:tracePt t="7007" x="10863263" y="6230938"/>
          <p14:tracePt t="7021" x="10879138" y="6248400"/>
          <p14:tracePt t="7029" x="10879138" y="6256338"/>
          <p14:tracePt t="7054" x="10863263" y="6256338"/>
          <p14:tracePt t="7064" x="10828338" y="6256338"/>
          <p14:tracePt t="7069" x="10787063" y="6273800"/>
          <p14:tracePt t="7085" x="10744200" y="6273800"/>
          <p14:tracePt t="7086" x="10591800" y="6273800"/>
          <p14:tracePt t="7099" x="10533063" y="6273800"/>
          <p14:tracePt t="7116" x="10447338" y="6273800"/>
          <p14:tracePt t="7119" x="10337800" y="6273800"/>
          <p14:tracePt t="7131" x="10218738" y="6273800"/>
          <p14:tracePt t="7132" x="10142538" y="6273800"/>
          <p14:tracePt t="7142" x="10083800" y="6273800"/>
          <p14:tracePt t="7156" x="10007600" y="6273800"/>
          <p14:tracePt t="7157" x="9939338" y="6273800"/>
          <p14:tracePt t="7170" x="9847263" y="6273800"/>
          <p14:tracePt t="7171" x="9771063" y="6256338"/>
          <p14:tracePt t="7180" x="9685338" y="6248400"/>
          <p14:tracePt t="7193" x="9593263" y="6215063"/>
          <p14:tracePt t="7204" x="9517063" y="6197600"/>
          <p14:tracePt t="7206" x="9440863" y="6189663"/>
          <p14:tracePt t="7224" x="9355138" y="6138863"/>
          <p14:tracePt t="7239" x="9304338" y="6129338"/>
          <p14:tracePt t="7244" x="9263063" y="6113463"/>
          <p14:tracePt t="7245" x="9237663" y="6096000"/>
          <p14:tracePt t="7262" x="9220200" y="6062663"/>
          <p14:tracePt t="7264" x="9202738" y="6053138"/>
          <p14:tracePt t="7276" x="9177338" y="6019800"/>
          <p14:tracePt t="7279" x="9177338" y="6002338"/>
          <p14:tracePt t="7294" x="9161463" y="5961063"/>
          <p14:tracePt t="7296" x="9144000" y="5943600"/>
          <p14:tracePt t="7307" x="9126538" y="5900738"/>
          <p14:tracePt t="7320" x="9126538" y="5875338"/>
          <p14:tracePt t="7321" x="9110663" y="5824538"/>
          <p14:tracePt t="7334" x="9101138" y="5765800"/>
          <p14:tracePt t="7339" x="9101138" y="5722938"/>
          <p14:tracePt t="7348" x="9101138" y="5664200"/>
          <p14:tracePt t="8023" x="9085263" y="5664200"/>
          <p14:tracePt t="8039" x="9067800" y="5646738"/>
          <p14:tracePt t="8049" x="9067800" y="5630863"/>
          <p14:tracePt t="8064" x="9050338" y="5630863"/>
          <p14:tracePt t="8065" x="9050338" y="5621338"/>
          <p14:tracePt t="8075" x="9050338" y="5605463"/>
          <p14:tracePt t="8091" x="9050338" y="5588000"/>
          <p14:tracePt t="8092" x="9050338" y="5570538"/>
          <p14:tracePt t="8105" x="9050338" y="5545138"/>
          <p14:tracePt t="8106" x="9050338" y="5511800"/>
          <p14:tracePt t="8118" x="9050338" y="5486400"/>
          <p14:tracePt t="8121" x="9067800" y="5453063"/>
          <p14:tracePt t="8130" x="9110663" y="5427663"/>
          <p14:tracePt t="8144" x="9161463" y="5427663"/>
          <p14:tracePt t="8369" x="9177338" y="5427663"/>
          <p14:tracePt t="8379" x="9202738" y="5427663"/>
          <p14:tracePt t="8391" x="9245600" y="5427663"/>
          <p14:tracePt t="8405" x="9304338" y="5435600"/>
          <p14:tracePt t="8406" x="9364663" y="5435600"/>
          <p14:tracePt t="8415" x="9456738" y="5453063"/>
          <p14:tracePt t="8434" x="9634538" y="5468938"/>
          <p14:tracePt t="8435" x="9710738" y="5468938"/>
          <p14:tracePt t="8445" x="9804400" y="5468938"/>
          <p14:tracePt t="8460" x="9872663" y="5468938"/>
          <p14:tracePt t="8461" x="9948863" y="5486400"/>
          <p14:tracePt t="8470" x="10025063" y="5486400"/>
          <p14:tracePt t="8482" x="10177463" y="5545138"/>
          <p14:tracePt t="8492" x="10261600" y="5588000"/>
          <p14:tracePt t="8503" x="10414000" y="5681663"/>
          <p14:tracePt t="8520" x="10472738" y="5722938"/>
          <p14:tracePt t="8522" x="10548938" y="5783263"/>
          <p14:tracePt t="8523" x="10650538" y="5842000"/>
          <p14:tracePt t="8542" x="10769600" y="5943600"/>
          <p14:tracePt t="8551" x="10828338" y="5994400"/>
          <p14:tracePt t="8564" x="10879138" y="6037263"/>
          <p14:tracePt t="8567" x="10922000" y="6062663"/>
          <p14:tracePt t="8582" x="10939463" y="6096000"/>
          <p14:tracePt t="8586" x="10955338" y="6113463"/>
          <p14:tracePt t="8589" x="10964863" y="6113463"/>
          <p14:tracePt t="8600" x="10964863" y="6129338"/>
          <p14:tracePt t="8939" x="10939463" y="6129338"/>
          <p14:tracePt t="8953" x="10761663" y="6062663"/>
          <p14:tracePt t="8961" x="10533063" y="6002338"/>
          <p14:tracePt t="8981" x="10101263" y="5918200"/>
          <p14:tracePt t="8982" x="10007600" y="5884863"/>
          <p14:tracePt t="8994" x="9829800" y="5859463"/>
          <p14:tracePt t="9005" x="9685338" y="5808663"/>
          <p14:tracePt t="9013" x="9558338" y="5783263"/>
          <p14:tracePt t="9014" x="9517063" y="5765800"/>
          <p14:tracePt t="9029" x="9440863" y="5748338"/>
          <p14:tracePt t="9032" x="9380538" y="5740400"/>
          <p14:tracePt t="9050" x="9355138" y="5722938"/>
          <p14:tracePt t="9052" x="9321800" y="5707063"/>
          <p14:tracePt t="9053" x="9296400" y="5707063"/>
          <p14:tracePt t="9064" x="9263063" y="5689600"/>
          <p14:tracePt t="9081" x="9245600" y="5689600"/>
          <p14:tracePt t="9083" x="9237663" y="5681663"/>
          <p14:tracePt t="9085" x="9220200" y="5664200"/>
          <p14:tracePt t="9096" x="9186863" y="5664200"/>
          <p14:tracePt t="9112" x="9177338" y="5646738"/>
          <p14:tracePt t="9113" x="9161463" y="5646738"/>
          <p14:tracePt t="9121" x="9144000" y="5630863"/>
          <p14:tracePt t="9137" x="9110663" y="5621338"/>
          <p14:tracePt t="9160" x="9101138" y="5605463"/>
          <p14:tracePt t="9177" x="9085263" y="5588000"/>
          <p14:tracePt t="9213" x="9085263" y="5570538"/>
          <p14:tracePt t="9237" x="9067800" y="5570538"/>
          <p14:tracePt t="9247" x="9067800" y="5554663"/>
          <p14:tracePt t="9286" x="9067800" y="5545138"/>
          <p14:tracePt t="9309" x="9050338" y="5545138"/>
          <p14:tracePt t="9327" x="9050338" y="5529263"/>
          <p14:tracePt t="9336" x="9042400" y="5529263"/>
          <p14:tracePt t="9350" x="9009063" y="5529263"/>
          <p14:tracePt t="9351" x="8991600" y="5529263"/>
          <p14:tracePt t="9363" x="8966200" y="5511800"/>
          <p14:tracePt t="9372" x="8948738" y="5511800"/>
          <p14:tracePt t="9385" x="8890000" y="5494338"/>
          <p14:tracePt t="9388" x="8856663" y="5494338"/>
          <p14:tracePt t="9398" x="8813800" y="5494338"/>
          <p14:tracePt t="9412" x="8755063" y="5494338"/>
          <p14:tracePt t="9414" x="8694738" y="5494338"/>
          <p14:tracePt t="9415" x="8636000" y="5486400"/>
          <p14:tracePt t="9432" x="8577263" y="5486400"/>
          <p14:tracePt t="9434" x="8516938" y="5486400"/>
          <p14:tracePt t="9447" x="8458200" y="5486400"/>
          <p14:tracePt t="9448" x="8399463" y="5486400"/>
          <p14:tracePt t="9458" x="8364538" y="5486400"/>
          <p14:tracePt t="9468" x="8323263" y="5486400"/>
          <p14:tracePt t="9472" x="8280400" y="5486400"/>
          <p14:tracePt t="9482" x="8247063" y="5486400"/>
          <p14:tracePt t="9497" x="8221663" y="5486400"/>
          <p14:tracePt t="9498" x="8204200" y="5486400"/>
          <p14:tracePt t="9507" x="8186738" y="5486400"/>
          <p14:tracePt t="9522" x="8170863" y="5486400"/>
          <p14:tracePt t="9530" x="8161338" y="5486400"/>
          <p14:tracePt t="9546" x="8161338" y="5494338"/>
          <p14:tracePt t="9579" x="8161338" y="5511800"/>
          <p14:tracePt t="9588" x="8161338" y="5529263"/>
          <p14:tracePt t="9599" x="8170863" y="5545138"/>
          <p14:tracePt t="9610" x="8204200" y="5588000"/>
          <p14:tracePt t="9621" x="8229600" y="5621338"/>
          <p14:tracePt t="9634" x="8288338" y="5646738"/>
          <p14:tracePt t="9643" x="8348663" y="5689600"/>
          <p14:tracePt t="9654" x="8364538" y="5689600"/>
          <p14:tracePt t="9668" x="8424863" y="5722938"/>
          <p14:tracePt t="9672" x="8458200" y="5740400"/>
          <p14:tracePt t="9673" x="8483600" y="5740400"/>
          <p14:tracePt t="9688" x="8534400" y="5740400"/>
          <p14:tracePt t="9694" x="8559800" y="5748338"/>
          <p14:tracePt t="9696" x="8602663" y="5748338"/>
          <p14:tracePt t="9705" x="8636000" y="5748338"/>
          <p14:tracePt t="9716" x="8669338" y="5748338"/>
          <p14:tracePt t="9733" x="8694738" y="5748338"/>
          <p14:tracePt t="9734" x="8729663" y="5748338"/>
          <p14:tracePt t="9740" x="8755063" y="5748338"/>
          <p14:tracePt t="9754" x="8770938" y="5740400"/>
          <p14:tracePt t="9757" x="8788400" y="5722938"/>
          <p14:tracePt t="9769" x="8796338" y="5707063"/>
          <p14:tracePt t="9778" x="8831263" y="5689600"/>
          <p14:tracePt t="9779" x="8847138" y="5689600"/>
          <p14:tracePt t="9790" x="8847138" y="5681663"/>
          <p14:tracePt t="9796" x="8872538" y="5681663"/>
          <p14:tracePt t="9811" x="8890000" y="5664200"/>
          <p14:tracePt t="9812" x="8907463" y="5646738"/>
          <p14:tracePt t="9826" x="8923338" y="5630863"/>
          <p14:tracePt t="9837" x="8932863" y="5630863"/>
          <p14:tracePt t="9839" x="8948738" y="5621338"/>
          <p14:tracePt t="9851" x="8948738" y="5605463"/>
          <p14:tracePt t="9860" x="8966200" y="5588000"/>
          <p14:tracePt t="9869" x="8983663" y="5588000"/>
          <p14:tracePt t="9881" x="8983663" y="5570538"/>
          <p14:tracePt t="9885" x="8991600" y="5570538"/>
          <p14:tracePt t="10218" x="9009063" y="5570538"/>
          <p14:tracePt t="10232" x="9024938" y="5570538"/>
          <p14:tracePt t="10240" x="9042400" y="5570538"/>
          <p14:tracePt t="10258" x="9050338" y="5588000"/>
          <p14:tracePt t="10259" x="9067800" y="5588000"/>
          <p14:tracePt t="10281" x="9085263" y="5588000"/>
          <p14:tracePt t="10300" x="9085263" y="5605463"/>
          <p14:tracePt t="10305" x="9101138" y="5605463"/>
          <p14:tracePt t="10337" x="9110663" y="5605463"/>
          <p14:tracePt t="10372" x="9126538" y="5605463"/>
          <p14:tracePt t="10388" x="9126538" y="5621338"/>
          <p14:tracePt t="10404" x="9144000" y="5621338"/>
          <p14:tracePt t="10414" x="9161463" y="5630863"/>
          <p14:tracePt t="10423" x="9186863" y="5630863"/>
          <p14:tracePt t="10443" x="9237663" y="5681663"/>
          <p14:tracePt t="10444" x="9263063" y="5689600"/>
          <p14:tracePt t="10457" x="9304338" y="5722938"/>
          <p14:tracePt t="10468" x="9339263" y="5740400"/>
          <p14:tracePt t="10474" x="9364663" y="5748338"/>
          <p14:tracePt t="10476" x="9398000" y="5783263"/>
          <p14:tracePt t="10493" x="9431338" y="5799138"/>
          <p14:tracePt t="10496" x="9456738" y="5808663"/>
          <p14:tracePt t="10508" x="9491663" y="5824538"/>
          <p14:tracePt t="10511" x="9517063" y="5859463"/>
          <p14:tracePt t="10528" x="9550400" y="5875338"/>
          <p14:tracePt t="10533" x="9558338" y="5884863"/>
          <p14:tracePt t="10534" x="9593263" y="5900738"/>
          <p14:tracePt t="10551" x="9652000" y="5961063"/>
          <p14:tracePt t="10557" x="9685338" y="5976938"/>
          <p14:tracePt t="10573" x="9728200" y="6019800"/>
          <p14:tracePt t="10586" x="9745663" y="6037263"/>
          <p14:tracePt t="10599" x="9771063" y="6078538"/>
          <p14:tracePt t="10617" x="9786938" y="6096000"/>
          <p14:tracePt t="10627" x="9804400" y="6113463"/>
          <p14:tracePt t="10684" x="9786938" y="6113463"/>
          <p14:tracePt t="10696" x="9771063" y="6113463"/>
          <p14:tracePt t="10709" x="9753600" y="6113463"/>
          <p14:tracePt t="10725" x="9745663" y="6113463"/>
          <p14:tracePt t="10821" x="9728200" y="6096000"/>
          <p14:tracePt t="10839" x="9710738" y="6096000"/>
          <p14:tracePt t="10855" x="9694863" y="6078538"/>
          <p14:tracePt t="10864" x="9669463" y="6062663"/>
          <p14:tracePt t="10875" x="9634538" y="6037263"/>
          <p14:tracePt t="10894" x="9575800" y="5994400"/>
          <p14:tracePt t="10895" x="9550400" y="5961063"/>
          <p14:tracePt t="10910" x="9517063" y="5918200"/>
          <p14:tracePt t="10920" x="9474200" y="5884863"/>
          <p14:tracePt t="10927" x="9440863" y="5824538"/>
          <p14:tracePt t="10940" x="9398000" y="5765800"/>
          <p14:tracePt t="10942" x="9364663" y="5689600"/>
          <p14:tracePt t="10943" x="9321800" y="5621338"/>
          <p14:tracePt t="10959" x="9296400" y="5545138"/>
          <p14:tracePt t="10963" x="9263063" y="5435600"/>
          <p14:tracePt t="10975" x="9237663" y="5351463"/>
          <p14:tracePt t="10987" x="9202738" y="5257800"/>
          <p14:tracePt t="10993" x="9177338" y="5173663"/>
          <p14:tracePt t="10994" x="9161463" y="5080000"/>
          <p14:tracePt t="11010" x="9110663" y="4978400"/>
          <p14:tracePt t="11027" x="9101138" y="4902200"/>
          <p14:tracePt t="11032" x="9067800" y="4808538"/>
          <p14:tracePt t="11046" x="9050338" y="4767263"/>
          <p14:tracePt t="11057" x="9042400" y="4724400"/>
          <p14:tracePt t="11060" x="9042400" y="4691063"/>
          <p14:tracePt t="11073" x="9024938" y="4665663"/>
          <p14:tracePt t="11085" x="9024938" y="4614863"/>
          <p14:tracePt t="11103" x="9009063" y="4572000"/>
          <p14:tracePt t="11106" x="9009063" y="4554538"/>
          <p14:tracePt t="11116" x="8991600" y="4538663"/>
          <p14:tracePt t="11132" x="8983663" y="4529138"/>
          <p14:tracePt t="11135" x="8983663" y="4513263"/>
          <p14:tracePt t="11144" x="8966200" y="4513263"/>
          <p14:tracePt t="11162" x="8932863" y="4495800"/>
          <p14:tracePt t="11171" x="8923338" y="4495800"/>
          <p14:tracePt t="11186" x="8890000" y="4495800"/>
          <p14:tracePt t="11189" x="8856663" y="4495800"/>
          <p14:tracePt t="11208" x="8813800" y="4513263"/>
          <p14:tracePt t="11209" x="8770938" y="4513263"/>
          <p14:tracePt t="11226" x="8737600" y="4538663"/>
          <p14:tracePt t="11227" x="8712200" y="4554538"/>
          <p14:tracePt t="11241" x="8678863" y="4572000"/>
          <p14:tracePt t="11245" x="8669338" y="4589463"/>
          <p14:tracePt t="11258" x="8653463" y="4605338"/>
          <p14:tracePt t="11260" x="8618538" y="4614863"/>
          <p14:tracePt t="11272" x="8618538" y="4630738"/>
          <p14:tracePt t="11293" x="8602663" y="4665663"/>
          <p14:tracePt t="11294" x="8602663" y="4691063"/>
          <p14:tracePt t="11309" x="8602663" y="4706938"/>
          <p14:tracePt t="11312" x="8602663" y="4724400"/>
          <p14:tracePt t="11313" x="8602663" y="4749800"/>
          <p14:tracePt t="11326" x="8602663" y="4767263"/>
          <p14:tracePt t="11335" x="8602663" y="4783138"/>
          <p14:tracePt t="11346" x="8602663" y="4792663"/>
          <p14:tracePt t="11357" x="8602663" y="4808538"/>
          <p14:tracePt t="11359" x="8602663" y="4826000"/>
          <p14:tracePt t="11380" x="8602663" y="4843463"/>
          <p14:tracePt t="11394" x="8618538" y="4843463"/>
          <p14:tracePt t="11395" x="8636000" y="4859338"/>
          <p14:tracePt t="11413" x="8653463" y="4859338"/>
          <p14:tracePt t="11430" x="8669338" y="4859338"/>
          <p14:tracePt t="11431" x="8678863" y="4859338"/>
          <p14:tracePt t="11452" x="8694738" y="4859338"/>
          <p14:tracePt t="11453" x="8712200" y="4859338"/>
          <p14:tracePt t="11475" x="8729663" y="4859338"/>
          <p14:tracePt t="11486" x="8737600" y="4859338"/>
          <p14:tracePt t="11518" x="8755063" y="4859338"/>
          <p14:tracePt t="11525" x="8755063" y="4843463"/>
          <p14:tracePt t="11545" x="8770938" y="4843463"/>
          <p14:tracePt t="11561" x="8788400" y="4843463"/>
          <p14:tracePt t="11572" x="8788400" y="4826000"/>
          <p14:tracePt t="11665" x="8770938" y="4826000"/>
          <p14:tracePt t="11678" x="8755063" y="4843463"/>
          <p14:tracePt t="11686" x="8737600" y="4843463"/>
          <p14:tracePt t="11702" x="8712200" y="4868863"/>
          <p14:tracePt t="11710" x="8694738" y="4868863"/>
          <p14:tracePt t="11728" x="8678863" y="4884738"/>
          <p14:tracePt t="11730" x="8669338" y="4902200"/>
          <p14:tracePt t="11731" x="8653463" y="4902200"/>
          <p14:tracePt t="11744" x="8636000" y="4919663"/>
          <p14:tracePt t="11757" x="8618538" y="4919663"/>
          <p14:tracePt t="11764" x="8602663" y="4927600"/>
          <p14:tracePt t="11765" x="8602663" y="4945063"/>
          <p14:tracePt t="11779" x="8593138" y="4945063"/>
          <p14:tracePt t="11790" x="8577263" y="4945063"/>
          <p14:tracePt t="11804" x="8577263" y="4960938"/>
          <p14:tracePt t="12176" x="8593138" y="4960938"/>
          <p14:tracePt t="12188" x="8618538" y="4960938"/>
          <p14:tracePt t="12197" x="8653463" y="4945063"/>
          <p14:tracePt t="12208" x="8678863" y="4927600"/>
          <p14:tracePt t="12210" x="8712200" y="4927600"/>
          <p14:tracePt t="12223" x="8755063" y="4902200"/>
          <p14:tracePt t="12237" x="8788400" y="4902200"/>
          <p14:tracePt t="12242" x="8831263" y="4884738"/>
          <p14:tracePt t="12243" x="8872538" y="4884738"/>
          <p14:tracePt t="12257" x="8923338" y="4884738"/>
          <p14:tracePt t="12269" x="8948738" y="4868863"/>
          <p14:tracePt t="12277" x="8983663" y="4868863"/>
          <p14:tracePt t="12284" x="9009063" y="4868863"/>
          <p14:tracePt t="12286" x="9024938" y="4868863"/>
          <p14:tracePt t="12295" x="9042400" y="4868863"/>
          <p14:tracePt t="12308" x="9067800" y="4868863"/>
          <p14:tracePt t="12336" x="9085263" y="4868863"/>
          <p14:tracePt t="12358" x="9101138" y="4868863"/>
          <p14:tracePt t="12371" x="9110663" y="4868863"/>
          <p14:tracePt t="12382" x="9126538" y="4884738"/>
          <p14:tracePt t="12394" x="9161463" y="4884738"/>
          <p14:tracePt t="12399" x="9177338" y="4902200"/>
          <p14:tracePt t="12407" x="9186863" y="4902200"/>
          <p14:tracePt t="12422" x="9202738" y="4919663"/>
          <p14:tracePt t="12441" x="9220200" y="4927600"/>
          <p14:tracePt t="12463" x="9237663" y="4927600"/>
          <p14:tracePt t="12602" x="9237663" y="4945063"/>
          <p14:tracePt t="12626" x="9220200" y="4945063"/>
          <p14:tracePt t="12636" x="9186863" y="4960938"/>
          <p14:tracePt t="12651" x="9177338" y="4960938"/>
          <p14:tracePt t="12653" x="9126538" y="4978400"/>
          <p14:tracePt t="12661" x="9085263" y="4986338"/>
          <p14:tracePt t="12676" x="9024938" y="5021263"/>
          <p14:tracePt t="12683" x="8948738" y="5037138"/>
          <p14:tracePt t="12684" x="8872538" y="5062538"/>
          <p14:tracePt t="12701" x="8788400" y="5097463"/>
          <p14:tracePt t="12704" x="8694738" y="5122863"/>
          <p14:tracePt t="12716" x="8593138" y="5156200"/>
          <p14:tracePt t="12720" x="8501063" y="5173663"/>
          <p14:tracePt t="12735" x="8424863" y="5181600"/>
          <p14:tracePt t="12738" x="8399463" y="5199063"/>
          <p14:tracePt t="12749" x="8339138" y="5214938"/>
          <p14:tracePt t="12752" x="8288338" y="5214938"/>
          <p14:tracePt t="12764" x="8247063" y="5214938"/>
          <p14:tracePt t="12774" x="8221663" y="5232400"/>
          <p14:tracePt t="12791" x="8204200" y="5232400"/>
          <p14:tracePt t="12792" x="8186738" y="5232400"/>
          <p14:tracePt t="12835" x="8186738" y="5214938"/>
          <p14:tracePt t="12932" x="8186738" y="5232400"/>
          <p14:tracePt t="12964" x="8204200" y="5232400"/>
          <p14:tracePt t="12996" x="8204200" y="5240338"/>
          <p14:tracePt t="13012" x="8186738" y="5240338"/>
          <p14:tracePt t="13028" x="8170863" y="5240338"/>
          <p14:tracePt t="13039" x="8161338" y="5257800"/>
          <p14:tracePt t="13052" x="8145463" y="5257800"/>
          <p14:tracePt t="13062" x="8128000" y="5257800"/>
          <p14:tracePt t="13069" x="8110538" y="5275263"/>
          <p14:tracePt t="13070" x="8094663" y="5275263"/>
          <p14:tracePt t="13087" x="8085138" y="5291138"/>
          <p14:tracePt t="13098" x="8069263" y="5291138"/>
          <p14:tracePt t="13112" x="8051800" y="5291138"/>
          <p14:tracePt t="13115" x="8034338" y="5291138"/>
          <p14:tracePt t="13133" x="8026400" y="5291138"/>
          <p14:tracePt t="13143" x="8008938" y="5291138"/>
          <p14:tracePt t="13170" x="7993063" y="5291138"/>
          <p14:tracePt t="13189" x="7975600" y="5291138"/>
          <p14:tracePt t="13229" x="7967663" y="5291138"/>
          <p14:tracePt t="13246" x="7967663" y="5300663"/>
          <p14:tracePt t="13277" x="7950200" y="5300663"/>
          <p14:tracePt t="13318" x="7932738" y="5300663"/>
          <p14:tracePt t="13374" x="7916863" y="5300663"/>
          <p14:tracePt t="13406" x="7916863" y="5291138"/>
          <p14:tracePt t="13422" x="7907338" y="5291138"/>
          <p14:tracePt t="13462" x="7907338" y="5275263"/>
          <p14:tracePt t="13503" x="7891463" y="5257800"/>
          <p14:tracePt t="13535" x="7891463" y="5240338"/>
          <p14:tracePt t="13559" x="7891463" y="5232400"/>
          <p14:tracePt t="13615" x="7891463" y="5214938"/>
          <p14:tracePt t="13679" x="7907338" y="5199063"/>
          <p14:tracePt t="13691" x="7916863" y="5199063"/>
          <p14:tracePt t="13706" x="7932738" y="5199063"/>
          <p14:tracePt t="13719" x="7950200" y="5199063"/>
          <p14:tracePt t="13721" x="7975600" y="5199063"/>
          <p14:tracePt t="13733" x="7993063" y="5181600"/>
          <p14:tracePt t="13742" x="8008938" y="5181600"/>
          <p14:tracePt t="13753" x="8026400" y="5181600"/>
          <p14:tracePt t="13756" x="8034338" y="5181600"/>
          <p14:tracePt t="13769" x="8051800" y="5181600"/>
          <p14:tracePt t="13778" x="8069263" y="5181600"/>
          <p14:tracePt t="13783" x="8085138" y="5181600"/>
          <p14:tracePt t="13801" x="8110538" y="5181600"/>
          <p14:tracePt t="13802" x="8128000" y="5181600"/>
          <p14:tracePt t="13811" x="8145463" y="5181600"/>
          <p14:tracePt t="13824" x="8161338" y="5181600"/>
          <p14:tracePt t="13834" x="8186738" y="5199063"/>
          <p14:tracePt t="13844" x="8204200" y="5214938"/>
          <p14:tracePt t="13861" x="8221663" y="5232400"/>
          <p14:tracePt t="13882" x="8221663" y="5240338"/>
          <p14:tracePt t="13899" x="8229600" y="5240338"/>
          <p14:tracePt t="13901" x="8229600" y="5257800"/>
          <p14:tracePt t="13914" x="8229600" y="5275263"/>
          <p14:tracePt t="13926" x="8229600" y="5291138"/>
          <p14:tracePt t="13939" x="8229600" y="5300663"/>
          <p14:tracePt t="13940" x="8229600" y="5316538"/>
          <p14:tracePt t="13952" x="8229600" y="5334000"/>
          <p14:tracePt t="13960" x="8229600" y="5351463"/>
          <p14:tracePt t="13972" x="8229600" y="5367338"/>
          <p14:tracePt t="13983" x="8229600" y="5376863"/>
          <p14:tracePt t="13985" x="8229600" y="5410200"/>
          <p14:tracePt t="13986" x="8229600" y="5427663"/>
          <p14:tracePt t="13996" x="8229600" y="5435600"/>
          <p14:tracePt t="14007" x="8229600" y="5453063"/>
          <p14:tracePt t="14021" x="8229600" y="5486400"/>
          <p14:tracePt t="14034" x="8229600" y="5494338"/>
          <p14:tracePt t="14036" x="8229600" y="5511800"/>
          <p14:tracePt t="14038" x="8229600" y="5529263"/>
          <p14:tracePt t="14052" x="8229600" y="5545138"/>
          <p14:tracePt t="14062" x="8229600" y="5554663"/>
          <p14:tracePt t="14074" x="8221663" y="5570538"/>
          <p14:tracePt t="14085" x="8221663" y="5588000"/>
          <p14:tracePt t="14101" x="8221663" y="5605463"/>
          <p14:tracePt t="14117" x="8204200" y="5621338"/>
          <p14:tracePt t="14142" x="8204200" y="5630863"/>
          <p14:tracePt t="14171" x="8204200" y="5646738"/>
          <p14:tracePt t="14274" x="8204200" y="5664200"/>
          <p14:tracePt t="14331" x="8221663" y="5681663"/>
          <p14:tracePt t="14363" x="8229600" y="5681663"/>
          <p14:tracePt t="14374" x="8229600" y="5689600"/>
          <p14:tracePt t="14401" x="8247063" y="5689600"/>
          <p14:tracePt t="14414" x="8247063" y="5707063"/>
          <p14:tracePt t="15263" x="8221663" y="5707063"/>
          <p14:tracePt t="15277" x="8110538" y="5707063"/>
          <p14:tracePt t="15290" x="7993063" y="5681663"/>
          <p14:tracePt t="15291" x="7840663" y="5664200"/>
          <p14:tracePt t="15301" x="7713663" y="5621338"/>
          <p14:tracePt t="15315" x="7366000" y="5511800"/>
          <p14:tracePt t="15331" x="7188200" y="5468938"/>
          <p14:tracePt t="15337" x="7010400" y="5392738"/>
          <p14:tracePt t="15339" x="6840538" y="5316538"/>
          <p14:tracePt t="15351" x="6662738" y="5240338"/>
          <p14:tracePt t="15366" x="6451600" y="5113338"/>
          <p14:tracePt t="15371" x="6350000" y="5021263"/>
          <p14:tracePt t="15387" x="6172200" y="4859338"/>
          <p14:tracePt t="15406" x="6096000" y="4767263"/>
          <p14:tracePt t="15409" x="6037263" y="4691063"/>
          <p14:tracePt t="15409" x="5994400" y="4630738"/>
          <p14:tracePt t="15422" x="5976938" y="4605338"/>
          <p14:tracePt t="15440" x="5918200" y="4495800"/>
          <p14:tracePt t="15447" x="5884863" y="4470400"/>
          <p14:tracePt t="15461" x="5859463" y="4437063"/>
          <p14:tracePt t="15464" x="5842000" y="4411663"/>
          <p14:tracePt t="15467" x="5808663" y="4376738"/>
          <p14:tracePt t="15482" x="5799138" y="4360863"/>
          <p14:tracePt t="15488" x="5783263" y="4335463"/>
          <p14:tracePt t="15503" x="5748338" y="4284663"/>
          <p14:tracePt t="15522" x="5748338" y="4275138"/>
          <p14:tracePt t="15526" x="5740400" y="4241800"/>
          <p14:tracePt t="15528" x="5722938" y="4224338"/>
          <p14:tracePt t="15529" x="5722938" y="4198938"/>
          <p14:tracePt t="15540" x="5707063" y="4183063"/>
          <p14:tracePt t="15556" x="5707063" y="4165600"/>
          <p14:tracePt t="15558" x="5707063" y="4157663"/>
          <p14:tracePt t="15567" x="5689600" y="4157663"/>
          <p14:tracePt t="15582" x="5681663" y="4157663"/>
          <p14:tracePt t="15595" x="5664200" y="4157663"/>
          <p14:tracePt t="15607" x="5630863" y="4198938"/>
          <p14:tracePt t="15615" x="5621338" y="4241800"/>
          <p14:tracePt t="15630" x="5570538" y="4300538"/>
          <p14:tracePt t="15638" x="5529263" y="4360863"/>
          <p14:tracePt t="15639" x="5435600" y="4495800"/>
          <p14:tracePt t="15658" x="5300663" y="4706938"/>
          <p14:tracePt t="15659" x="5214938" y="4826000"/>
          <p14:tracePt t="15673" x="5181600" y="4884738"/>
          <p14:tracePt t="15685" x="5113338" y="4986338"/>
          <p14:tracePt t="15692" x="5046663" y="5113338"/>
          <p14:tracePt t="15693" x="4978400" y="5316538"/>
          <p14:tracePt t="15991" x="4960938" y="5316538"/>
          <p14:tracePt t="16004" x="4927600" y="5316538"/>
          <p14:tracePt t="16017" x="4868863" y="5334000"/>
          <p14:tracePt t="16018" x="4749800" y="5392738"/>
          <p14:tracePt t="16036" x="4529138" y="5468938"/>
          <p14:tracePt t="16051" x="4351338" y="5494338"/>
          <p14:tracePt t="16067" x="4216400" y="5529263"/>
          <p14:tracePt t="16068" x="4097338" y="5545138"/>
          <p14:tracePt t="16083" x="3970338" y="5554663"/>
          <p14:tracePt t="16085" x="3852863" y="5570538"/>
          <p14:tracePt t="16099" x="3751263" y="5570538"/>
          <p14:tracePt t="16103" x="3649663" y="5570538"/>
          <p14:tracePt t="16105" x="3556000" y="5570538"/>
          <p14:tracePt t="16117" x="3462338" y="5570538"/>
          <p14:tracePt t="16125" x="3395663" y="5570538"/>
          <p14:tracePt t="16139" x="3344863" y="5570538"/>
          <p14:tracePt t="16141" x="3284538" y="5570538"/>
          <p14:tracePt t="16149" x="3243263" y="5570538"/>
          <p14:tracePt t="16165" x="3200400" y="5570538"/>
          <p14:tracePt t="16166" x="3167063" y="5570538"/>
          <p14:tracePt t="16174" x="3141663" y="5554663"/>
          <p14:tracePt t="16187" x="3124200" y="5554663"/>
          <p14:tracePt t="16203" x="3106738" y="5554663"/>
          <p14:tracePt t="16205" x="3090863" y="5554663"/>
          <p14:tracePt t="16219" x="3090863" y="5545138"/>
          <p14:tracePt t="16234" x="3081338" y="5545138"/>
          <p14:tracePt t="16305" x="3065463" y="5545138"/>
          <p14:tracePt t="16337" x="3048000" y="5545138"/>
          <p14:tracePt t="16351" x="3030538" y="5545138"/>
          <p14:tracePt t="16370" x="3014663" y="5545138"/>
          <p14:tracePt t="16382" x="3005138" y="5554663"/>
          <p14:tracePt t="16386" x="2971800" y="5554663"/>
          <p14:tracePt t="16387" x="2954338" y="5554663"/>
          <p14:tracePt t="16399" x="2946400" y="5554663"/>
          <p14:tracePt t="16412" x="2928938" y="5570538"/>
          <p14:tracePt t="16421" x="2895600" y="5570538"/>
          <p14:tracePt t="16436" x="2887663" y="5588000"/>
          <p14:tracePt t="16438" x="2870200" y="5588000"/>
          <p14:tracePt t="16447" x="2852738" y="5588000"/>
          <p14:tracePt t="16465" x="2836863" y="5605463"/>
          <p14:tracePt t="16467" x="2836863" y="5621338"/>
          <p14:tracePt t="16482" x="2827338" y="5621338"/>
          <p14:tracePt t="16490" x="2811463" y="5630863"/>
          <p14:tracePt t="16502" x="2794000" y="5646738"/>
          <p14:tracePt t="16504" x="2776538" y="5681663"/>
          <p14:tracePt t="16520" x="2760663" y="5689600"/>
          <p14:tracePt t="16525" x="2735263" y="5740400"/>
          <p14:tracePt t="16529" x="2700338" y="5765800"/>
          <p14:tracePt t="16541" x="2692400" y="5808663"/>
          <p14:tracePt t="16542" x="2674938" y="5842000"/>
          <p14:tracePt t="16551" x="2641600" y="5875338"/>
          <p14:tracePt t="16565" x="2616200" y="5935663"/>
          <p14:tracePt t="16577" x="2616200" y="5943600"/>
          <p14:tracePt t="16590" x="2598738" y="5943600"/>
          <p14:tracePt t="16595" x="2598738" y="5961063"/>
          <p14:tracePt t="16613" x="2582863" y="5961063"/>
          <p14:tracePt t="16614" x="2573338" y="5976938"/>
          <p14:tracePt t="16655" x="2557463" y="5976938"/>
          <p14:tracePt t="16699" x="2540000" y="5976938"/>
          <p14:tracePt t="16755" x="2522538" y="5976938"/>
          <p14:tracePt t="16795" x="2506663" y="5976938"/>
          <p14:tracePt t="16820" x="2497138" y="5976938"/>
          <p14:tracePt t="16832" x="2481263" y="5994400"/>
          <p14:tracePt t="16842" x="2446338" y="5994400"/>
          <p14:tracePt t="16857" x="2420938" y="6002338"/>
          <p14:tracePt t="16866" x="2405063" y="6002338"/>
          <p14:tracePt t="16882" x="2379663" y="6002338"/>
          <p14:tracePt t="16884" x="2362200" y="6019800"/>
          <p14:tracePt t="16885" x="2344738" y="6019800"/>
          <p14:tracePt t="16898" x="2328863" y="6019800"/>
          <p14:tracePt t="16906" x="2328863" y="6037263"/>
          <p14:tracePt t="16920" x="2319338" y="6037263"/>
          <p14:tracePt t="16929" x="2303463" y="6037263"/>
          <p14:tracePt t="16930" x="2303463" y="6053138"/>
          <p14:tracePt t="16951" x="2286000" y="6053138"/>
          <p14:tracePt t="16963" x="2268538" y="6062663"/>
          <p14:tracePt t="17004" x="2252663" y="6062663"/>
          <p14:tracePt t="17045" x="2252663" y="6078538"/>
          <p14:tracePt t="18412" x="2268538" y="6062663"/>
          <p14:tracePt t="18426" x="2286000" y="6053138"/>
          <p14:tracePt t="18434" x="2328863" y="6019800"/>
          <p14:tracePt t="18450" x="2387600" y="5976938"/>
          <p14:tracePt t="18462" x="2420938" y="5943600"/>
          <p14:tracePt t="18467" x="2446338" y="5918200"/>
          <p14:tracePt t="18482" x="2497138" y="5875338"/>
          <p14:tracePt t="18485" x="2522538" y="5859463"/>
          <p14:tracePt t="18503" x="2557463" y="5824538"/>
          <p14:tracePt t="18505" x="2573338" y="5808663"/>
          <p14:tracePt t="18519" x="2598738" y="5799138"/>
          <p14:tracePt t="18522" x="2616200" y="5783263"/>
          <p14:tracePt t="18540" x="2633663" y="5765800"/>
          <p14:tracePt t="18541" x="2641600" y="5765800"/>
          <p14:tracePt t="18542" x="2659063" y="5748338"/>
          <p14:tracePt t="18552" x="2674938" y="5740400"/>
          <p14:tracePt t="18572" x="2692400" y="5722938"/>
          <p14:tracePt t="18862" x="2700338" y="5689600"/>
          <p14:tracePt t="18873" x="2836863" y="5529263"/>
          <p14:tracePt t="18890" x="3005138" y="5367338"/>
          <p14:tracePt t="18891" x="3167063" y="5199063"/>
          <p14:tracePt t="18906" x="3335338" y="5037138"/>
          <p14:tracePt t="18909" x="3497263" y="4859338"/>
          <p14:tracePt t="18912" x="3657600" y="4706938"/>
          <p14:tracePt t="18926" x="3733800" y="4648200"/>
          <p14:tracePt t="18930" x="3868738" y="4513263"/>
          <p14:tracePt t="18942" x="4005263" y="4411663"/>
          <p14:tracePt t="18958" x="4122738" y="4335463"/>
          <p14:tracePt t="18966" x="4216400" y="4275138"/>
          <p14:tracePt t="18967" x="4300538" y="4216400"/>
          <p14:tracePt t="18969" x="4335463" y="4216400"/>
          <p14:tracePt t="18986" x="4394200" y="4198938"/>
          <p14:tracePt t="18988" x="4452938" y="4183063"/>
          <p14:tracePt t="19001" x="4495800" y="4183063"/>
          <p14:tracePt t="19004" x="4538663" y="4183063"/>
          <p14:tracePt t="19013" x="4589463" y="4183063"/>
          <p14:tracePt t="19028" x="4605338" y="4183063"/>
          <p14:tracePt t="19032" x="4630738" y="4198938"/>
          <p14:tracePt t="19050" x="4665663" y="4224338"/>
          <p14:tracePt t="19051" x="4732338" y="4275138"/>
          <p14:tracePt t="19068" x="4749800" y="4300538"/>
          <p14:tracePt t="19072" x="4783138" y="4318000"/>
          <p14:tracePt t="19073" x="4826000" y="4360863"/>
          <p14:tracePt t="19086" x="4859338" y="4376738"/>
          <p14:tracePt t="19101" x="4884738" y="4419600"/>
          <p14:tracePt t="19106" x="4919663" y="4452938"/>
          <p14:tracePt t="19107" x="4960938" y="4495800"/>
          <p14:tracePt t="19124" x="5021263" y="4572000"/>
          <p14:tracePt t="19137" x="5046663" y="4630738"/>
          <p14:tracePt t="19140" x="5080000" y="4673600"/>
          <p14:tracePt t="19152" x="5113338" y="4749800"/>
          <p14:tracePt t="19155" x="5122863" y="4826000"/>
          <p14:tracePt t="19175" x="5173663" y="5097463"/>
          <p14:tracePt t="19178" x="5173663" y="5427663"/>
          <p14:tracePt t="19441" x="5181600" y="5376863"/>
          <p14:tracePt t="19453" x="5367338" y="5181600"/>
          <p14:tracePt t="19463" x="5554663" y="4960938"/>
          <p14:tracePt t="19479" x="5994400" y="4589463"/>
          <p14:tracePt t="19489" x="6197600" y="4419600"/>
          <p14:tracePt t="19502" x="6383338" y="4259263"/>
          <p14:tracePt t="19504" x="6561138" y="4122738"/>
          <p14:tracePt t="19509" x="6637338" y="4064000"/>
          <p14:tracePt t="19525" x="6900863" y="3827463"/>
          <p14:tracePt t="19538" x="7010400" y="3733800"/>
          <p14:tracePt t="19540" x="7078663" y="3649663"/>
          <p14:tracePt t="19555" x="7145338" y="3589338"/>
          <p14:tracePt t="19563" x="7205663" y="3522663"/>
          <p14:tracePt t="19564" x="7246938" y="3462338"/>
          <p14:tracePt t="19577" x="7264400" y="3436938"/>
          <p14:tracePt t="19590" x="7332663" y="3344863"/>
          <p14:tracePt t="19604" x="7366000" y="3319463"/>
          <p14:tracePt t="19612" x="7383463" y="3284538"/>
          <p14:tracePt t="19613" x="7408863" y="3268663"/>
          <p14:tracePt t="19625" x="7424738" y="3259138"/>
          <p14:tracePt t="19639" x="7442200" y="3243263"/>
          <p14:tracePt t="19654" x="7467600" y="3243263"/>
          <p14:tracePt t="19670" x="7485063" y="3243263"/>
          <p14:tracePt t="19682" x="7500938" y="3243263"/>
          <p14:tracePt t="19697" x="7518400" y="3243263"/>
          <p14:tracePt t="19699" x="7543800" y="3259138"/>
          <p14:tracePt t="19715" x="7577138" y="3268663"/>
          <p14:tracePt t="19716" x="7586663" y="3302000"/>
          <p14:tracePt t="19731" x="7620000" y="3335338"/>
          <p14:tracePt t="19740" x="7653338" y="3360738"/>
          <p14:tracePt t="19747" x="7678738" y="3403600"/>
          <p14:tracePt t="19748" x="7713663" y="3436938"/>
          <p14:tracePt t="19759" x="7754938" y="3497263"/>
          <p14:tracePt t="19772" x="7780338" y="3538538"/>
          <p14:tracePt t="19780" x="7815263" y="3598863"/>
          <p14:tracePt t="19781" x="7840663" y="3657600"/>
          <p14:tracePt t="19800" x="7874000" y="3716338"/>
          <p14:tracePt t="19801" x="7891463" y="3767138"/>
          <p14:tracePt t="19813" x="7907338" y="3810000"/>
          <p14:tracePt t="19816" x="7932738" y="3852863"/>
          <p14:tracePt t="19828" x="7950200" y="3886200"/>
          <p14:tracePt t="19841" x="7967663" y="3929063"/>
          <p14:tracePt t="19848" x="7967663" y="3962400"/>
          <p14:tracePt t="19862" x="7975600" y="3987800"/>
          <p14:tracePt t="19863" x="7993063" y="4030663"/>
          <p14:tracePt t="19884" x="8008938" y="4046538"/>
          <p14:tracePt t="19896" x="8008938" y="4064000"/>
          <p14:tracePt t="19908" x="8026400" y="4064000"/>
          <p14:tracePt t="19940" x="8034338" y="4030663"/>
          <p14:tracePt t="19953" x="8051800" y="4021138"/>
          <p14:tracePt t="19959" x="8069263" y="3970338"/>
          <p14:tracePt t="19962" x="8085138" y="3944938"/>
          <p14:tracePt t="19978" x="8110538" y="3911600"/>
          <p14:tracePt t="19983" x="8128000" y="3868738"/>
          <p14:tracePt t="19985" x="8161338" y="3843338"/>
          <p14:tracePt t="19999" x="8186738" y="3776663"/>
          <p14:tracePt t="20018" x="8204200" y="3751263"/>
          <p14:tracePt t="20020" x="8229600" y="3716338"/>
          <p14:tracePt t="20021" x="8247063" y="3690938"/>
          <p14:tracePt t="20035" x="8247063" y="3657600"/>
          <p14:tracePt t="20048" x="8262938" y="3649663"/>
          <p14:tracePt t="20059" x="8280400" y="3632200"/>
          <p14:tracePt t="20066" x="8280400" y="3614738"/>
          <p14:tracePt t="20067" x="8280400" y="3598863"/>
          <p14:tracePt t="20075" x="8288338" y="3598863"/>
          <p14:tracePt t="20090" x="8288338" y="3589338"/>
          <p14:tracePt t="20104" x="8288338" y="3573463"/>
          <p14:tracePt t="20181" x="8280400" y="3573463"/>
          <p14:tracePt t="20192" x="8262938" y="3589338"/>
          <p14:tracePt t="20219" x="8247063" y="3589338"/>
          <p14:tracePt t="20221" x="8229600" y="3598863"/>
          <p14:tracePt t="20222" x="8221663" y="3598863"/>
          <p14:tracePt t="20236" x="8204200" y="3598863"/>
          <p14:tracePt t="20251" x="8186738" y="3598863"/>
          <p14:tracePt t="20252" x="8170863" y="3598863"/>
          <p14:tracePt t="20259" x="8161338" y="3598863"/>
          <p14:tracePt t="20273" x="8145463" y="3598863"/>
          <p14:tracePt t="20285" x="8128000" y="3598863"/>
          <p14:tracePt t="20300" x="8110538" y="3598863"/>
          <p14:tracePt t="20329" x="8094663" y="3598863"/>
          <p14:tracePt t="20358" x="8085138" y="3598863"/>
          <p14:tracePt t="20527" x="8085138" y="3589338"/>
          <p14:tracePt t="20551" x="8085138" y="3573463"/>
          <p14:tracePt t="20564" x="8110538" y="3573463"/>
          <p14:tracePt t="20572" x="8145463" y="3538538"/>
          <p14:tracePt t="20584" x="8161338" y="3522663"/>
          <p14:tracePt t="20587" x="8186738" y="3513138"/>
          <p14:tracePt t="20601" x="8247063" y="3479800"/>
          <p14:tracePt t="20616" x="8280400" y="3479800"/>
          <p14:tracePt t="20619" x="8305800" y="3454400"/>
          <p14:tracePt t="20633" x="8339138" y="3454400"/>
          <p14:tracePt t="20636" x="8364538" y="3436938"/>
          <p14:tracePt t="20647" x="8382000" y="3436938"/>
          <p14:tracePt t="20661" x="8415338" y="3421063"/>
          <p14:tracePt t="20665" x="8424863" y="3421063"/>
          <p14:tracePt t="20677" x="8440738" y="3421063"/>
          <p14:tracePt t="20710" x="8458200" y="3421063"/>
          <p14:tracePt t="20792" x="8458200" y="3436938"/>
          <p14:tracePt t="20809" x="8458200" y="3454400"/>
          <p14:tracePt t="20832" x="8440738" y="3454400"/>
          <p14:tracePt t="20845" x="8440738" y="3462338"/>
          <p14:tracePt t="20866" x="8424863" y="3462338"/>
          <p14:tracePt t="20921" x="8424863" y="3479800"/>
          <p14:tracePt t="20969" x="8424863" y="3497263"/>
          <p14:tracePt t="21001" x="8424863" y="3513138"/>
          <p14:tracePt t="21033" x="8440738" y="3522663"/>
          <p14:tracePt t="21050" x="8440738" y="3538538"/>
          <p14:tracePt t="21066" x="8458200" y="3538538"/>
          <p14:tracePt t="21082" x="8458200" y="3556000"/>
          <p14:tracePt t="21094" x="8475663" y="3556000"/>
          <p14:tracePt t="21103" x="8483600" y="3556000"/>
          <p14:tracePt t="21117" x="8501063" y="3556000"/>
          <p14:tracePt t="21118" x="8501063" y="3573463"/>
          <p14:tracePt t="21131" x="8516938" y="3573463"/>
          <p14:tracePt t="21132" x="8534400" y="3573463"/>
          <p14:tracePt t="21144" x="8542338" y="3573463"/>
          <p14:tracePt t="21152" x="8559800" y="3573463"/>
          <p14:tracePt t="21176" x="8593138" y="3573463"/>
          <p14:tracePt t="21197" x="8602663" y="3573463"/>
          <p14:tracePt t="21211" x="8618538" y="3573463"/>
          <p14:tracePt t="21212" x="8636000" y="3573463"/>
          <p14:tracePt t="21236" x="8653463" y="3573463"/>
          <p14:tracePt t="21259" x="8669338" y="3573463"/>
          <p14:tracePt t="21275" x="8669338" y="3589338"/>
          <p14:tracePt t="21307" x="8653463" y="3598863"/>
          <p14:tracePt t="21319" x="8636000" y="3598863"/>
          <p14:tracePt t="21649" x="8636000" y="3589338"/>
          <p14:tracePt t="21662" x="8669338" y="3573463"/>
          <p14:tracePt t="21671" x="8678863" y="3556000"/>
          <p14:tracePt t="21687" x="8770938" y="3513138"/>
          <p14:tracePt t="21698" x="8847138" y="3479800"/>
          <p14:tracePt t="21704" x="8907463" y="3454400"/>
          <p14:tracePt t="21720" x="9042400" y="3403600"/>
          <p14:tracePt t="21734" x="9067800" y="3395663"/>
          <p14:tracePt t="21741" x="9126538" y="3395663"/>
          <p14:tracePt t="21742" x="9177338" y="3378200"/>
          <p14:tracePt t="21755" x="9202738" y="3360738"/>
          <p14:tracePt t="21759" x="9220200" y="3360738"/>
          <p14:tracePt t="21773" x="9245600" y="3360738"/>
          <p14:tracePt t="21774" x="9263063" y="3360738"/>
          <p14:tracePt t="21789" x="9278938" y="3360738"/>
          <p14:tracePt t="21810" x="9296400" y="3360738"/>
          <p14:tracePt t="21822" x="9304338" y="3360738"/>
          <p14:tracePt t="21838" x="9321800" y="3378200"/>
          <p14:tracePt t="21855" x="9339263" y="3378200"/>
          <p14:tracePt t="21856" x="9355138" y="3395663"/>
          <p14:tracePt t="21858" x="9364663" y="3395663"/>
          <p14:tracePt t="21872" x="9380538" y="3403600"/>
          <p14:tracePt t="21880" x="9398000" y="3421063"/>
          <p14:tracePt t="21904" x="9415463" y="3436938"/>
          <p14:tracePt t="21924" x="9431338" y="3454400"/>
          <p14:tracePt t="21994" x="9431338" y="3462338"/>
          <p14:tracePt t="22019" x="9440863" y="3462338"/>
          <p14:tracePt t="22030" x="9440863" y="3479800"/>
          <p14:tracePt t="22043" x="9456738" y="3497263"/>
          <p14:tracePt t="22056" x="9456738" y="3513138"/>
          <p14:tracePt t="22065" x="9474200" y="3522663"/>
          <p14:tracePt t="22078" x="9491663" y="3538538"/>
          <p14:tracePt t="22095" x="9499600" y="3556000"/>
          <p14:tracePt t="22103" x="9517063" y="3598863"/>
          <p14:tracePt t="22113" x="9517063" y="3614738"/>
          <p14:tracePt t="22126" x="9532938" y="3632200"/>
          <p14:tracePt t="22130" x="9532938" y="3649663"/>
          <p14:tracePt t="22137" x="9550400" y="3649663"/>
          <p14:tracePt t="22154" x="9550400" y="3657600"/>
          <p14:tracePt t="22158" x="9550400" y="3675063"/>
          <p14:tracePt t="22190" x="9550400" y="3690938"/>
          <p14:tracePt t="22224" x="9550400" y="3708400"/>
          <p14:tracePt t="22244" x="9550400" y="3716338"/>
          <p14:tracePt t="22268" x="9532938" y="3716338"/>
          <p14:tracePt t="22286" x="9517063" y="3716338"/>
          <p14:tracePt t="22295" x="9517063" y="3733800"/>
          <p14:tracePt t="22309" x="9499600" y="3733800"/>
          <p14:tracePt t="22324" x="9491663" y="3733800"/>
          <p14:tracePt t="22337" x="9474200" y="3733800"/>
          <p14:tracePt t="22346" x="9474200" y="3751263"/>
          <p14:tracePt t="22361" x="9456738" y="3751263"/>
          <p14:tracePt t="22385" x="9440863" y="3751263"/>
          <p14:tracePt t="22429" x="9440863" y="3767138"/>
          <p14:tracePt t="22485" x="9440863" y="3776663"/>
          <p14:tracePt t="22505" x="9456738" y="3776663"/>
          <p14:tracePt t="22524" x="9456738" y="3792538"/>
          <p14:tracePt t="22622" x="9440863" y="3792538"/>
          <p14:tracePt t="22634" x="9431338" y="3792538"/>
          <p14:tracePt t="22644" x="9415463" y="3792538"/>
          <p14:tracePt t="22658" x="9398000" y="3792538"/>
          <p14:tracePt t="22659" x="9380538" y="3792538"/>
          <p14:tracePt t="22671" x="9364663" y="3792538"/>
          <p14:tracePt t="22673" x="9355138" y="3792538"/>
          <p14:tracePt t="22683" x="9339263" y="3792538"/>
          <p14:tracePt t="22694" x="9304338" y="3792538"/>
          <p14:tracePt t="22705" x="9296400" y="3792538"/>
          <p14:tracePt t="22715" x="9245600" y="3792538"/>
          <p14:tracePt t="22730" x="9220200" y="3792538"/>
          <p14:tracePt t="22731" x="9186863" y="3792538"/>
          <p14:tracePt t="22743" x="9177338" y="3792538"/>
          <p14:tracePt t="22745" x="9144000" y="3792538"/>
          <p14:tracePt t="22757" x="9110663" y="3792538"/>
          <p14:tracePt t="22765" x="9101138" y="3776663"/>
          <p14:tracePt t="22779" x="9050338" y="3776663"/>
          <p14:tracePt t="22790" x="9042400" y="3767138"/>
          <p14:tracePt t="22804" x="9024938" y="3751263"/>
          <p14:tracePt t="22806" x="9009063" y="3751263"/>
          <p14:tracePt t="22828" x="9009063" y="3733800"/>
          <p14:tracePt t="22850" x="9009063" y="3716338"/>
          <p14:tracePt t="22874" x="9024938" y="3708400"/>
          <p14:tracePt t="22882" x="9050338" y="3690938"/>
          <p14:tracePt t="22897" x="9085263" y="3690938"/>
          <p14:tracePt t="22904" x="9101138" y="3675063"/>
          <p14:tracePt t="22905" x="9126538" y="3675063"/>
          <p14:tracePt t="22914" x="9161463" y="3657600"/>
          <p14:tracePt t="22931" x="9186863" y="3657600"/>
          <p14:tracePt t="22932" x="9202738" y="3657600"/>
          <p14:tracePt t="22939" x="9220200" y="3657600"/>
          <p14:tracePt t="22957" x="9245600" y="3649663"/>
          <p14:tracePt t="22960" x="9263063" y="3649663"/>
          <p14:tracePt t="22961" x="9278938" y="3649663"/>
          <p14:tracePt t="22972" x="9296400" y="3649663"/>
          <p14:tracePt t="22991" x="9304338" y="3649663"/>
          <p14:tracePt t="23017" x="9321800" y="3649663"/>
          <p14:tracePt t="23029" x="9339263" y="3649663"/>
          <p14:tracePt t="23043" x="9355138" y="3649663"/>
          <p14:tracePt t="23044" x="9364663" y="3649663"/>
          <p14:tracePt t="23057" x="9380538" y="3649663"/>
          <p14:tracePt t="23068" x="9398000" y="3649663"/>
          <p14:tracePt t="23081" x="9415463" y="3649663"/>
          <p14:tracePt t="23083" x="9431338" y="3649663"/>
          <p14:tracePt t="23095" x="9440863" y="3649663"/>
          <p14:tracePt t="23118" x="9456738" y="3649663"/>
          <p14:tracePt t="23150" x="9474200" y="3649663"/>
          <p14:tracePt t="23163" x="9491663" y="3649663"/>
          <p14:tracePt t="23165" x="9499600" y="3657600"/>
          <p14:tracePt t="23175" x="9517063" y="3657600"/>
          <p14:tracePt t="23189" x="9550400" y="3675063"/>
          <p14:tracePt t="23198" x="9575800" y="3690938"/>
          <p14:tracePt t="23205" x="9618663" y="3716338"/>
          <p14:tracePt t="23206" x="9652000" y="3751263"/>
          <p14:tracePt t="23225" x="9694863" y="3776663"/>
          <p14:tracePt t="23227" x="9745663" y="3827463"/>
          <p14:tracePt t="23239" x="9771063" y="3852863"/>
          <p14:tracePt t="23252" x="9804400" y="3868738"/>
          <p14:tracePt t="23259" x="9812338" y="3886200"/>
          <p14:tracePt t="23260" x="9829800" y="3903663"/>
          <p14:tracePt t="23274" x="9829800" y="3911600"/>
          <p14:tracePt t="23277" x="9847263" y="3929063"/>
          <p14:tracePt t="23291" x="9863138" y="3929063"/>
          <p14:tracePt t="23293" x="9872663" y="3944938"/>
          <p14:tracePt t="23307" x="9906000" y="3962400"/>
          <p14:tracePt t="23309" x="9906000" y="3970338"/>
          <p14:tracePt t="23322" x="9939338" y="4005263"/>
          <p14:tracePt t="24190" x="9906000" y="3987800"/>
          <p14:tracePt t="24201" x="9888538" y="3987800"/>
          <p14:tracePt t="24214" x="9872663" y="3970338"/>
          <p14:tracePt t="24217" x="9847263" y="3970338"/>
          <p14:tracePt t="24227" x="9829800" y="3962400"/>
          <p14:tracePt t="24241" x="9804400" y="3944938"/>
          <p14:tracePt t="24244" x="9771063" y="3944938"/>
          <p14:tracePt t="24255" x="9745663" y="3944938"/>
          <p14:tracePt t="24256" x="9694863" y="3944938"/>
          <p14:tracePt t="24272" x="9652000" y="3944938"/>
          <p14:tracePt t="24273" x="9609138" y="3944938"/>
          <p14:tracePt t="24286" x="9550400" y="3944938"/>
          <p14:tracePt t="24289" x="9474200" y="3944938"/>
          <p14:tracePt t="24298" x="9398000" y="3944938"/>
          <p14:tracePt t="24309" x="9339263" y="3944938"/>
          <p14:tracePt t="24322" x="9263063" y="3944938"/>
          <p14:tracePt t="24324" x="9186863" y="3944938"/>
          <p14:tracePt t="24332" x="9110663" y="3962400"/>
          <p14:tracePt t="24344" x="9050338" y="3962400"/>
          <p14:tracePt t="24352" x="8983663" y="3970338"/>
          <p14:tracePt t="24353" x="8923338" y="3970338"/>
          <p14:tracePt t="24362" x="8856663" y="3970338"/>
          <p14:tracePt t="24372" x="8788400" y="3970338"/>
          <p14:tracePt t="24389" x="8729663" y="3970338"/>
          <p14:tracePt t="24391" x="8694738" y="3970338"/>
          <p14:tracePt t="24392" x="8653463" y="3970338"/>
          <p14:tracePt t="24405" x="8602663" y="3970338"/>
          <p14:tracePt t="24413" x="8577263" y="3970338"/>
          <p14:tracePt t="24427" x="8559800" y="3962400"/>
          <p14:tracePt t="24435" x="8542338" y="3962400"/>
          <p14:tracePt t="24436" x="8534400" y="3962400"/>
          <p14:tracePt t="24753" x="8483600" y="3944938"/>
          <p14:tracePt t="24763" x="8323263" y="3852863"/>
          <p14:tracePt t="24775" x="8145463" y="3767138"/>
          <p14:tracePt t="24795" x="7967663" y="3649663"/>
          <p14:tracePt t="24797" x="7754938" y="3522663"/>
          <p14:tracePt t="24798" x="7678738" y="3454400"/>
          <p14:tracePt t="24811" x="7408863" y="3243263"/>
          <p14:tracePt t="24814" x="7289800" y="3124200"/>
          <p14:tracePt t="24826" x="7170738" y="2989263"/>
          <p14:tracePt t="24839" x="7069138" y="2836863"/>
          <p14:tracePt t="24844" x="6977063" y="2692400"/>
          <p14:tracePt t="24846" x="6900863" y="2522538"/>
          <p14:tracePt t="24860" x="6738938" y="2166938"/>
          <p14:tracePt t="24871" x="6662738" y="1989138"/>
          <p14:tracePt t="24884" x="6604000" y="1811338"/>
          <p14:tracePt t="24887" x="6586538" y="1735138"/>
          <p14:tracePt t="24901" x="6527800" y="1541463"/>
          <p14:tracePt t="24916" x="6510338" y="1447800"/>
          <p14:tracePt t="24923" x="6502400" y="1363663"/>
          <p14:tracePt t="24925" x="6502400" y="1303338"/>
          <p14:tracePt t="24935" x="6502400" y="1252538"/>
          <p14:tracePt t="24949" x="6502400" y="1211263"/>
          <p14:tracePt t="24952" x="6502400" y="1176338"/>
          <p14:tracePt t="24960" x="6502400" y="1150938"/>
          <p14:tracePt t="24989" x="6502400" y="1135063"/>
          <p14:tracePt t="24991" x="6484938" y="1135063"/>
          <p14:tracePt t="25011" x="6469063" y="1135063"/>
          <p14:tracePt t="25013" x="6451600" y="1150938"/>
          <p14:tracePt t="25029" x="6443663" y="1168400"/>
          <p14:tracePt t="25030" x="6426200" y="1176338"/>
          <p14:tracePt t="25044" x="6408738" y="1193800"/>
          <p14:tracePt t="25046" x="6392863" y="1211263"/>
          <p14:tracePt t="25060" x="6383338" y="1227138"/>
          <p14:tracePt t="25077" x="6367463" y="1227138"/>
          <p14:tracePt t="25078" x="6350000" y="1236663"/>
          <p14:tracePt t="25100" x="6332538" y="1236663"/>
          <p14:tracePt t="25118" x="6316663" y="1236663"/>
          <p14:tracePt t="25119" x="6307138" y="1236663"/>
          <p14:tracePt t="25143" x="6291263" y="1236663"/>
          <p14:tracePt t="25144" x="6256338" y="1236663"/>
          <p14:tracePt t="25153" x="6248400" y="1236663"/>
          <p14:tracePt t="25166" x="6230938" y="1236663"/>
          <p14:tracePt t="25180" x="6197600" y="1236663"/>
          <p14:tracePt t="25195" x="6189663" y="1236663"/>
          <p14:tracePt t="25219" x="6172200" y="1236663"/>
          <p14:tracePt t="25251" x="6172200" y="1252538"/>
          <p14:tracePt t="25261" x="6154738" y="1252538"/>
          <p14:tracePt t="25276" x="6154738" y="1270000"/>
          <p14:tracePt t="25288" x="6154738" y="1287463"/>
          <p14:tracePt t="25298" x="6154738" y="1303338"/>
          <p14:tracePt t="25311" x="6138863" y="1312863"/>
          <p14:tracePt t="25318" x="6138863" y="1328738"/>
          <p14:tracePt t="25320" x="6138863" y="1346200"/>
          <p14:tracePt t="25335" x="6129338" y="1363663"/>
          <p14:tracePt t="25340" x="6129338" y="1389063"/>
          <p14:tracePt t="25341" x="6113463" y="1422400"/>
          <p14:tracePt t="25352" x="6096000" y="1430338"/>
          <p14:tracePt t="25365" x="6096000" y="1447800"/>
          <p14:tracePt t="25374" x="6078538" y="1465263"/>
          <p14:tracePt t="25375" x="6078538" y="1481138"/>
          <p14:tracePt t="25384" x="6078538" y="1490663"/>
          <p14:tracePt t="25398" x="6062663" y="1490663"/>
          <p14:tracePt t="25406" x="6062663" y="1506538"/>
          <p14:tracePt t="25429" x="6062663" y="1524000"/>
          <p14:tracePt t="25453" x="6062663" y="1541463"/>
          <p14:tracePt t="25464" x="6078538" y="1541463"/>
          <p14:tracePt t="25477" x="6096000" y="1541463"/>
          <p14:tracePt t="25478" x="6113463" y="1541463"/>
          <p14:tracePt t="25490" x="6154738" y="1541463"/>
          <p14:tracePt t="25503" x="6189663" y="1541463"/>
          <p14:tracePt t="25508" x="6215063" y="1541463"/>
          <p14:tracePt t="25510" x="6256338" y="1524000"/>
          <p14:tracePt t="25528" x="6273800" y="1506538"/>
          <p14:tracePt t="25529" x="6316663" y="1481138"/>
          <p14:tracePt t="25545" x="6350000" y="1465263"/>
          <p14:tracePt t="25546" x="6367463" y="1430338"/>
          <p14:tracePt t="25561" x="6383338" y="1422400"/>
          <p14:tracePt t="25562" x="6392863" y="1404938"/>
          <p14:tracePt t="25577" x="6392863" y="1389063"/>
          <p14:tracePt t="25579" x="6408738" y="1371600"/>
          <p14:tracePt t="25586" x="6408738" y="1363663"/>
          <p14:tracePt t="25603" x="6408738" y="1346200"/>
          <p14:tracePt t="25609" x="6408738" y="1328738"/>
          <p14:tracePt t="25628" x="6392863" y="1312863"/>
          <p14:tracePt t="25635" x="6383338" y="1303338"/>
          <p14:tracePt t="25654" x="6350000" y="1287463"/>
          <p14:tracePt t="25664" x="6316663" y="1270000"/>
          <p14:tracePt t="25667" x="6291263" y="1270000"/>
          <p14:tracePt t="25680" x="6273800" y="1252538"/>
          <p14:tracePt t="25684" x="6248400" y="1252538"/>
          <p14:tracePt t="25693" x="6215063" y="1252538"/>
          <p14:tracePt t="25710" x="6189663" y="1252538"/>
          <p14:tracePt t="25711" x="6172200" y="1252538"/>
          <p14:tracePt t="25712" x="6154738" y="1252538"/>
          <p14:tracePt t="25724" x="6129338" y="1270000"/>
          <p14:tracePt t="25732" x="6113463" y="1303338"/>
          <p14:tracePt t="25746" x="6096000" y="1346200"/>
          <p14:tracePt t="25750" x="6078538" y="1389063"/>
          <p14:tracePt t="25760" x="6078538" y="1447800"/>
          <p14:tracePt t="25762" x="6078538" y="1490663"/>
          <p14:tracePt t="25781" x="6062663" y="1524000"/>
          <p14:tracePt t="25782" x="6062663" y="1582738"/>
          <p14:tracePt t="25784" x="6062663" y="1625600"/>
          <p14:tracePt t="25793" x="6062663" y="1676400"/>
          <p14:tracePt t="25811" x="6062663" y="1744663"/>
          <p14:tracePt t="25820" x="6062663" y="1778000"/>
          <p14:tracePt t="25832" x="6062663" y="1811338"/>
          <p14:tracePt t="25834" x="6062663" y="1836738"/>
          <p14:tracePt t="25846" x="6062663" y="1871663"/>
          <p14:tracePt t="25847" x="6062663" y="1897063"/>
          <p14:tracePt t="25860" x="6062663" y="1930400"/>
          <p14:tracePt t="25869" x="6062663" y="1938338"/>
          <p14:tracePt t="25877" x="6062663" y="1955800"/>
          <p14:tracePt t="25893" x="6062663" y="1973263"/>
          <p14:tracePt t="25896" x="6078538" y="1989138"/>
          <p14:tracePt t="25911" x="6096000" y="1989138"/>
          <p14:tracePt t="25918" x="6096000" y="1998663"/>
          <p14:tracePt t="25924" x="6129338" y="1998663"/>
          <p14:tracePt t="25940" x="6154738" y="1998663"/>
          <p14:tracePt t="25950" x="6172200" y="1998663"/>
          <p14:tracePt t="25963" x="6197600" y="1989138"/>
          <p14:tracePt t="25975" x="6215063" y="1973263"/>
          <p14:tracePt t="25976" x="6248400" y="1955800"/>
          <p14:tracePt t="25977" x="6256338" y="1930400"/>
          <p14:tracePt t="25993" x="6273800" y="1912938"/>
          <p14:tracePt t="25996" x="6307138" y="1879600"/>
          <p14:tracePt t="26010" x="6307138" y="1871663"/>
          <p14:tracePt t="26012" x="6316663" y="1836738"/>
          <p14:tracePt t="26029" x="6332538" y="1820863"/>
          <p14:tracePt t="26032" x="6350000" y="1811338"/>
          <p14:tracePt t="26033" x="6350000" y="1778000"/>
          <p14:tracePt t="26047" x="6350000" y="1760538"/>
          <p14:tracePt t="26060" x="6367463" y="1744663"/>
          <p14:tracePt t="26069" x="6367463" y="1719263"/>
          <p14:tracePt t="26071" x="6367463" y="1701800"/>
          <p14:tracePt t="26085" x="6367463" y="1676400"/>
          <p14:tracePt t="26109" x="6367463" y="1658938"/>
          <p14:tracePt t="26110" x="6350000" y="1643063"/>
          <p14:tracePt t="26118" x="6350000" y="1625600"/>
          <p14:tracePt t="26131" x="6332538" y="1625600"/>
          <p14:tracePt t="26134" x="6316663" y="1617663"/>
          <p14:tracePt t="26142" x="6307138" y="1617663"/>
          <p14:tracePt t="26161" x="6291263" y="1582738"/>
          <p14:tracePt t="26162" x="6273800" y="1582738"/>
          <p14:tracePt t="26171" x="6248400" y="1566863"/>
          <p14:tracePt t="26186" x="6230938" y="1566863"/>
          <p14:tracePt t="26189" x="6215063" y="1566863"/>
          <p14:tracePt t="26208" x="6189663" y="1566863"/>
          <p14:tracePt t="26226" x="6172200" y="1566863"/>
          <p14:tracePt t="26231" x="6154738" y="1566863"/>
          <p14:tracePt t="26253" x="6138863" y="1582738"/>
          <p14:tracePt t="26266" x="6138863" y="1600200"/>
          <p14:tracePt t="26276" x="6138863" y="1617663"/>
          <p14:tracePt t="26278" x="6138863" y="1625600"/>
          <p14:tracePt t="26287" x="6138863" y="1658938"/>
          <p14:tracePt t="26303" x="6138863" y="1676400"/>
          <p14:tracePt t="26305" x="6138863" y="1701800"/>
          <p14:tracePt t="26308" x="6138863" y="1735138"/>
          <p14:tracePt t="26319" x="6138863" y="1744663"/>
          <p14:tracePt t="26327" x="6138863" y="1778000"/>
          <p14:tracePt t="26341" x="6154738" y="1811338"/>
          <p14:tracePt t="26350" x="6154738" y="1820863"/>
          <p14:tracePt t="26374" x="6154738" y="1836738"/>
          <p14:tracePt t="26375" x="6172200" y="1836738"/>
          <p14:tracePt t="26383" x="6189663" y="1836738"/>
          <p14:tracePt t="26397" x="6197600" y="1836738"/>
          <p14:tracePt t="26411" x="6215063" y="1836738"/>
          <p14:tracePt t="26412" x="6230938" y="1836738"/>
          <p14:tracePt t="26422" x="6248400" y="1836738"/>
          <p14:tracePt t="26426" x="6256338" y="1820863"/>
          <p14:tracePt t="26435" x="6273800" y="1811338"/>
          <p14:tracePt t="26448" x="6273800" y="1795463"/>
          <p14:tracePt t="26462" x="6291263" y="1778000"/>
          <p14:tracePt t="26463" x="6291263" y="1760538"/>
          <p14:tracePt t="26475" x="6307138" y="1744663"/>
          <p14:tracePt t="26487" x="6307138" y="1735138"/>
          <p14:tracePt t="26502" x="6307138" y="1719263"/>
          <p14:tracePt t="26520" x="6307138" y="1701800"/>
          <p14:tracePt t="26541" x="6291263" y="1684338"/>
          <p14:tracePt t="26550" x="6273800" y="1684338"/>
          <p14:tracePt t="26560" x="6256338" y="1684338"/>
          <p14:tracePt t="26579" x="6248400" y="1684338"/>
          <p14:tracePt t="26580" x="6215063" y="1684338"/>
          <p14:tracePt t="26595" x="6197600" y="1684338"/>
          <p14:tracePt t="26611" x="6189663" y="1684338"/>
          <p14:tracePt t="26627" x="6189663" y="1701800"/>
          <p14:tracePt t="26642" x="6172200" y="1719263"/>
          <p14:tracePt t="26650" x="6172200" y="1744663"/>
          <p14:tracePt t="26662" x="6172200" y="1811338"/>
          <p14:tracePt t="28232" x="6172200" y="1836738"/>
          <p14:tracePt t="28242" x="6172200" y="1871663"/>
          <p14:tracePt t="28255" x="6172200" y="1912938"/>
          <p14:tracePt t="28256" x="6172200" y="1938338"/>
          <p14:tracePt t="28267" x="6172200" y="1973263"/>
          <p14:tracePt t="28281" x="6172200" y="2014538"/>
          <p14:tracePt t="28282" x="6172200" y="2065338"/>
          <p14:tracePt t="28295" x="6172200" y="2108200"/>
          <p14:tracePt t="28296" x="6154738" y="2133600"/>
          <p14:tracePt t="28305" x="6138863" y="2166938"/>
          <p14:tracePt t="28318" x="6138863" y="2209800"/>
          <p14:tracePt t="28333" x="6129338" y="2243138"/>
          <p14:tracePt t="28336" x="6113463" y="2268538"/>
          <p14:tracePt t="28348" x="6113463" y="2286000"/>
          <p14:tracePt t="28362" x="6096000" y="2286000"/>
          <p14:tracePt t="28366" x="6096000" y="2303463"/>
          <p14:tracePt t="28401" x="6078538" y="2303463"/>
          <p14:tracePt t="28424" x="6078538" y="2268538"/>
          <p14:tracePt t="28436" x="6078538" y="2227263"/>
          <p14:tracePt t="28448" x="6078538" y="2166938"/>
          <p14:tracePt t="28449" x="6078538" y="2090738"/>
          <p14:tracePt t="28462" x="6096000" y="1998663"/>
          <p14:tracePt t="28470" x="6129338" y="1897063"/>
          <p14:tracePt t="28483" x="6138863" y="1811338"/>
          <p14:tracePt t="28493" x="6154738" y="1760538"/>
          <p14:tracePt t="28494" x="6172200" y="1684338"/>
          <p14:tracePt t="28509" x="6189663" y="1582738"/>
          <p14:tracePt t="28523" x="6189663" y="1557338"/>
          <p14:tracePt t="28529" x="6197600" y="1524000"/>
          <p14:tracePt t="28539" x="6197600" y="1506538"/>
          <p14:tracePt t="28585" x="6189663" y="1506538"/>
          <p14:tracePt t="28597" x="6172200" y="1506538"/>
          <p14:tracePt t="28606" x="6154738" y="1506538"/>
          <p14:tracePt t="28618" x="6138863" y="1506538"/>
          <p14:tracePt t="28631" x="6113463" y="1524000"/>
          <p14:tracePt t="28632" x="6096000" y="1541463"/>
          <p14:tracePt t="28633" x="6062663" y="1557338"/>
          <p14:tracePt t="28651" x="6053138" y="1557338"/>
          <p14:tracePt t="28654" x="6019800" y="1566863"/>
          <p14:tracePt t="28661" x="6002338" y="1582738"/>
          <p14:tracePt t="28682" x="5994400" y="1600200"/>
          <p14:tracePt t="28683" x="5961063" y="1625600"/>
          <p14:tracePt t="28698" x="5961063" y="1658938"/>
          <p14:tracePt t="28710" x="5961063" y="1701800"/>
          <p14:tracePt t="28713" x="5961063" y="1744663"/>
          <p14:tracePt t="28714" x="5961063" y="1811338"/>
          <p14:tracePt t="28727" x="5961063" y="1879600"/>
          <p14:tracePt t="28737" x="5961063" y="1938338"/>
          <p14:tracePt t="28749" x="5961063" y="1998663"/>
          <p14:tracePt t="28751" x="5961063" y="2049463"/>
          <p14:tracePt t="28764" x="5976938" y="2090738"/>
          <p14:tracePt t="28765" x="5994400" y="2133600"/>
          <p14:tracePt t="28779" x="5994400" y="2184400"/>
          <p14:tracePt t="28781" x="6002338" y="2209800"/>
          <p14:tracePt t="28790" x="6019800" y="2227263"/>
          <p14:tracePt t="28805" x="6019800" y="2243138"/>
          <p14:tracePt t="28811" x="6037263" y="2252663"/>
          <p14:tracePt t="28812" x="6053138" y="2252663"/>
          <p14:tracePt t="28821" x="6062663" y="2268538"/>
          <p14:tracePt t="28833" x="6078538" y="2268538"/>
          <p14:tracePt t="28844" x="6096000" y="2268538"/>
          <p14:tracePt t="28845" x="6113463" y="2268538"/>
          <p14:tracePt t="28855" x="6129338" y="2252663"/>
          <p14:tracePt t="28865" x="6138863" y="2243138"/>
          <p14:tracePt t="28878" x="6172200" y="2192338"/>
          <p14:tracePt t="28899" x="6189663" y="2184400"/>
          <p14:tracePt t="28900" x="6197600" y="2133600"/>
          <p14:tracePt t="28914" x="6197600" y="2108200"/>
          <p14:tracePt t="28918" x="6197600" y="2090738"/>
          <p14:tracePt t="28931" x="6197600" y="2065338"/>
          <p14:tracePt t="28932" x="6197600" y="2032000"/>
          <p14:tracePt t="28944" x="6197600" y="1998663"/>
          <p14:tracePt t="28952" x="6197600" y="1973263"/>
          <p14:tracePt t="28965" x="6197600" y="1938338"/>
          <p14:tracePt t="28967" x="6197600" y="1912938"/>
          <p14:tracePt t="28980" x="6197600" y="1871663"/>
          <p14:tracePt t="28982" x="6197600" y="1854200"/>
          <p14:tracePt t="28992" x="6197600" y="1811338"/>
          <p14:tracePt t="29004" x="6197600" y="1795463"/>
          <p14:tracePt t="29005" x="6197600" y="1760538"/>
          <p14:tracePt t="29018" x="6189663" y="1744663"/>
          <p14:tracePt t="29029" x="6189663" y="1735138"/>
          <p14:tracePt t="29034" x="6189663" y="1719263"/>
          <p14:tracePt t="29042" x="6189663" y="1701800"/>
          <p14:tracePt t="29055" x="6172200" y="1701800"/>
          <p14:tracePt t="29084" x="6154738" y="1701800"/>
          <p14:tracePt t="29115" x="6138863" y="1719263"/>
          <p14:tracePt t="29132" x="6138863" y="1735138"/>
          <p14:tracePt t="29144" x="6129338" y="1735138"/>
          <p14:tracePt t="29153" x="6129338" y="1744663"/>
          <p14:tracePt t="29179" x="6129338" y="1760538"/>
          <p14:tracePt t="29550" x="6154738" y="1760538"/>
          <p14:tracePt t="29563" x="6189663" y="1778000"/>
          <p14:tracePt t="29570" x="6215063" y="1795463"/>
          <p14:tracePt t="29587" x="6291263" y="1854200"/>
          <p14:tracePt t="29600" x="6367463" y="1897063"/>
          <p14:tracePt t="29603" x="6426200" y="1938338"/>
          <p14:tracePt t="29616" x="6451600" y="1973263"/>
          <p14:tracePt t="29620" x="6484938" y="2014538"/>
          <p14:tracePt t="29633" x="6561138" y="2125663"/>
          <p14:tracePt t="29650" x="6570663" y="2166938"/>
          <p14:tracePt t="29652" x="6570663" y="2227263"/>
          <p14:tracePt t="29665" x="6570663" y="2286000"/>
          <p14:tracePt t="29667" x="6561138" y="2344738"/>
          <p14:tracePt t="29675" x="6510338" y="2420938"/>
          <p14:tracePt t="29691" x="6383338" y="2522538"/>
          <p14:tracePt t="29709" x="6230938" y="2633663"/>
          <p14:tracePt t="29722" x="6129338" y="2674938"/>
          <p14:tracePt t="29725" x="6053138" y="2692400"/>
          <p14:tracePt t="29739" x="5875338" y="2717800"/>
          <p14:tracePt t="29752" x="5765800" y="2717800"/>
          <p14:tracePt t="29756" x="5689600" y="2717800"/>
          <p14:tracePt t="29767" x="5621338" y="2717800"/>
          <p14:tracePt t="29777" x="5554663" y="2717800"/>
          <p14:tracePt t="29782" x="5486400" y="2700338"/>
          <p14:tracePt t="29783" x="5427663" y="2692400"/>
          <p14:tracePt t="29798" x="5410200" y="2674938"/>
          <p14:tracePt t="29808" x="5351463" y="2659063"/>
          <p14:tracePt t="29814" x="5316538" y="2633663"/>
          <p14:tracePt t="29816" x="5291138" y="2582863"/>
          <p14:tracePt t="30104" x="5240338" y="2582863"/>
          <p14:tracePt t="30117" x="5122863" y="2582863"/>
          <p14:tracePt t="30127" x="4960938" y="2582863"/>
          <p14:tracePt t="30141" x="4783138" y="2582863"/>
          <p14:tracePt t="30142" x="4589463" y="2582863"/>
          <p14:tracePt t="30151" x="4376738" y="2573338"/>
          <p14:tracePt t="30162" x="4183063" y="2557463"/>
          <p14:tracePt t="30165" x="3970338" y="2540000"/>
          <p14:tracePt t="30180" x="3589338" y="2497138"/>
          <p14:tracePt t="30196" x="3513138" y="2481263"/>
          <p14:tracePt t="30197" x="3403600" y="2463800"/>
          <p14:tracePt t="30210" x="3284538" y="2446338"/>
          <p14:tracePt t="30215" x="3259138" y="2438400"/>
          <p14:tracePt t="30227" x="3167063" y="2420938"/>
          <p14:tracePt t="30230" x="3124200" y="2387600"/>
          <p14:tracePt t="30250" x="3030538" y="2362200"/>
          <p14:tracePt t="30253" x="3005138" y="2344738"/>
          <p14:tracePt t="30265" x="2971800" y="2328863"/>
          <p14:tracePt t="30277" x="2971800" y="2319338"/>
          <p14:tracePt t="30278" x="2954338" y="2303463"/>
          <p14:tracePt t="30292" x="2946400" y="2286000"/>
          <p14:tracePt t="30304" x="2928938" y="2286000"/>
          <p14:tracePt t="30311" x="2928938" y="2268538"/>
          <p14:tracePt t="30327" x="2913063" y="2252663"/>
          <p14:tracePt t="30336" x="2913063" y="2243138"/>
          <p14:tracePt t="30350" x="2895600" y="2243138"/>
          <p14:tracePt t="30353" x="2895600" y="2227263"/>
          <p14:tracePt t="30376" x="2895600" y="2209800"/>
          <p14:tracePt t="30398" x="2887663" y="2184400"/>
          <p14:tracePt t="30399" x="2887663" y="2166938"/>
          <p14:tracePt t="30724" x="2895600" y="2151063"/>
          <p14:tracePt t="30734" x="2954338" y="2090738"/>
          <p14:tracePt t="30745" x="3014663" y="2014538"/>
          <p14:tracePt t="30762" x="3081338" y="1938338"/>
          <p14:tracePt t="30765" x="3149600" y="1871663"/>
          <p14:tracePt t="30766" x="3200400" y="1811338"/>
          <p14:tracePt t="30784" x="3243263" y="1719263"/>
          <p14:tracePt t="30798" x="3268663" y="1684338"/>
          <p14:tracePt t="30801" x="3284538" y="1658938"/>
          <p14:tracePt t="30816" x="3302000" y="1643063"/>
          <p14:tracePt t="30819" x="3319463" y="1625600"/>
          <p14:tracePt t="30821" x="3319463" y="1617663"/>
          <p14:tracePt t="30844" x="3319463" y="1600200"/>
          <p14:tracePt t="30893" x="3302000" y="1600200"/>
          <p14:tracePt t="30910" x="3284538" y="1600200"/>
          <p14:tracePt t="30919" x="3268663" y="1600200"/>
          <p14:tracePt t="30934" x="3259138" y="1600200"/>
          <p14:tracePt t="30947" x="3243263" y="1600200"/>
          <p14:tracePt t="30954" x="3225800" y="1600200"/>
          <p14:tracePt t="30979" x="3208338" y="1600200"/>
          <p14:tracePt t="30981" x="3200400" y="1600200"/>
          <p14:tracePt t="30982" x="3182938" y="1600200"/>
          <p14:tracePt t="31003" x="3167063" y="1600200"/>
          <p14:tracePt t="31015" x="3149600" y="1600200"/>
          <p14:tracePt t="31030" x="3141663" y="1600200"/>
          <p14:tracePt t="31062" x="3124200" y="1600200"/>
          <p14:tracePt t="31102" x="3124200" y="1617663"/>
          <p14:tracePt t="31343" x="3141663" y="1617663"/>
          <p14:tracePt t="31375" x="3149600" y="1617663"/>
          <p14:tracePt t="31391" x="3167063" y="1617663"/>
          <p14:tracePt t="31415" x="3182938" y="1617663"/>
          <p14:tracePt t="31431" x="3200400" y="1617663"/>
          <p14:tracePt t="31442" x="3208338" y="1617663"/>
          <p14:tracePt t="31456" x="3225800" y="1617663"/>
          <p14:tracePt t="31468" x="3243263" y="1617663"/>
          <p14:tracePt t="31477" x="3259138" y="1617663"/>
          <p14:tracePt t="31490" x="3268663" y="1617663"/>
          <p14:tracePt t="31491" x="3284538" y="1617663"/>
          <p14:tracePt t="31503" x="3302000" y="1617663"/>
          <p14:tracePt t="31504" x="3319463" y="1617663"/>
          <p14:tracePt t="31519" x="3335338" y="1625600"/>
          <p14:tracePt t="31520" x="3360738" y="1625600"/>
          <p14:tracePt t="31535" x="3360738" y="1643063"/>
          <p14:tracePt t="31537" x="3378200" y="1643063"/>
          <p14:tracePt t="31550" x="3395663" y="1658938"/>
          <p14:tracePt t="31567" x="3403600" y="1658938"/>
          <p14:tracePt t="31569" x="3421063" y="1676400"/>
          <p14:tracePt t="31570" x="3436938" y="1676400"/>
          <p14:tracePt t="31584" x="3436938" y="1684338"/>
          <p14:tracePt t="31586" x="3454400" y="1684338"/>
          <p14:tracePt t="31598" x="3462338" y="1684338"/>
          <p14:tracePt t="31608" x="3479800" y="1701800"/>
          <p14:tracePt t="31610" x="3497263" y="1701800"/>
          <p14:tracePt t="31619" x="3522663" y="1735138"/>
          <p14:tracePt t="31635" x="3538538" y="1744663"/>
          <p14:tracePt t="31637" x="3589338" y="1760538"/>
          <p14:tracePt t="31651" x="3614738" y="1778000"/>
          <p14:tracePt t="31654" x="3649663" y="1820863"/>
          <p14:tracePt t="31669" x="3657600" y="1836738"/>
          <p14:tracePt t="31671" x="3690938" y="1854200"/>
          <p14:tracePt t="31683" x="3733800" y="1879600"/>
          <p14:tracePt t="31698" x="3767138" y="1912938"/>
          <p14:tracePt t="31703" x="3776663" y="1930400"/>
          <p14:tracePt t="31704" x="3792538" y="1938338"/>
          <p14:tracePt t="31717" x="3827463" y="1973263"/>
          <p14:tracePt t="31722" x="3843338" y="1989138"/>
          <p14:tracePt t="31724" x="3852863" y="1998663"/>
          <p14:tracePt t="31740" x="3852863" y="2014538"/>
          <p14:tracePt t="31743" x="3868738" y="2032000"/>
          <p14:tracePt t="31747" x="3886200" y="2049463"/>
          <p14:tracePt t="31763" x="3886200" y="2074863"/>
          <p14:tracePt t="31775" x="3903663" y="2074863"/>
          <p14:tracePt t="31792" x="3911600" y="2090738"/>
          <p14:tracePt t="31797" x="3911600" y="2108200"/>
          <p14:tracePt t="31823" x="3911600" y="2125663"/>
          <p14:tracePt t="31858" x="3903663" y="2125663"/>
          <p14:tracePt t="31871" x="3886200" y="2125663"/>
          <p14:tracePt t="31884" x="3868738" y="2125663"/>
          <p14:tracePt t="31885" x="3852863" y="2125663"/>
          <p14:tracePt t="31895" x="3827463" y="2125663"/>
          <p14:tracePt t="31908" x="3792538" y="2125663"/>
          <p14:tracePt t="31919" x="3776663" y="2125663"/>
          <p14:tracePt t="31927" x="3751263" y="2125663"/>
          <p14:tracePt t="31933" x="3690938" y="2125663"/>
          <p14:tracePt t="31948" x="3675063" y="2125663"/>
          <p14:tracePt t="31949" x="3598863" y="2125663"/>
          <p14:tracePt t="31959" x="3556000" y="2125663"/>
          <p14:tracePt t="31973" x="3522663" y="2108200"/>
          <p14:tracePt t="31980" x="3497263" y="2108200"/>
          <p14:tracePt t="31981" x="3462338" y="2090738"/>
          <p14:tracePt t="31992" x="3436938" y="2074863"/>
          <p14:tracePt t="32006" x="3395663" y="2065338"/>
          <p14:tracePt t="32027" x="3344863" y="2032000"/>
          <p14:tracePt t="32029" x="3335338" y="2014538"/>
          <p14:tracePt t="32041" x="3302000" y="1998663"/>
          <p14:tracePt t="32056" x="3284538" y="1989138"/>
          <p14:tracePt t="32065" x="3259138" y="1955800"/>
          <p14:tracePt t="32076" x="3243263" y="1955800"/>
          <p14:tracePt t="32080" x="3225800" y="1938338"/>
          <p14:tracePt t="32090" x="3225800" y="1930400"/>
          <p14:tracePt t="32105" x="3208338" y="1912938"/>
          <p14:tracePt t="32110" x="3208338" y="1897063"/>
          <p14:tracePt t="32112" x="3200400" y="1879600"/>
          <p14:tracePt t="32115" x="3200400" y="1871663"/>
          <p14:tracePt t="32126" x="3200400" y="1854200"/>
          <p14:tracePt t="32142" x="3200400" y="1836738"/>
          <p14:tracePt t="32148" x="3182938" y="1820863"/>
          <p14:tracePt t="32149" x="3182938" y="1811338"/>
          <p14:tracePt t="32158" x="3182938" y="1795463"/>
          <p14:tracePt t="32167" x="3182938" y="1778000"/>
          <p14:tracePt t="32185" x="3182938" y="1760538"/>
          <p14:tracePt t="32186" x="3167063" y="1744663"/>
          <p14:tracePt t="32193" x="3167063" y="1735138"/>
          <p14:tracePt t="32209" x="3167063" y="1701800"/>
          <p14:tracePt t="32220" x="3167063" y="1684338"/>
          <p14:tracePt t="32231" x="3167063" y="1676400"/>
          <p14:tracePt t="32242" x="3167063" y="1643063"/>
          <p14:tracePt t="32252" x="3167063" y="1625600"/>
          <p14:tracePt t="32268" x="3167063" y="1617663"/>
          <p14:tracePt t="32270" x="3167063" y="1600200"/>
          <p14:tracePt t="32282" x="3167063" y="1582738"/>
          <p14:tracePt t="32294" x="3167063" y="1566863"/>
          <p14:tracePt t="32316" x="3167063" y="1557338"/>
          <p14:tracePt t="32364" x="3167063" y="1541463"/>
          <p14:tracePt t="32437" x="3149600" y="1541463"/>
          <p14:tracePt t="32461" x="3141663" y="1541463"/>
          <p14:tracePt t="32477" x="3124200" y="1541463"/>
          <p14:tracePt t="32501" x="3106738" y="1541463"/>
          <p14:tracePt t="32517" x="3090863" y="1541463"/>
          <p14:tracePt t="32533" x="3081338" y="1557338"/>
          <p14:tracePt t="32534" x="3065463" y="1557338"/>
          <p14:tracePt t="32561" x="3048000" y="1557338"/>
          <p14:tracePt t="32576" x="3030538" y="1557338"/>
          <p14:tracePt t="32587" x="3030538" y="1566863"/>
          <p14:tracePt t="32609" x="3030538" y="1582738"/>
          <p14:tracePt t="32618" x="3030538" y="1617663"/>
          <p14:tracePt t="32632" x="3030538" y="1643063"/>
          <p14:tracePt t="32643" x="3030538" y="1744663"/>
          <p14:tracePt t="32655" x="3030538" y="1811338"/>
          <p14:tracePt t="32667" x="3030538" y="1836738"/>
          <p14:tracePt t="32668" x="3030538" y="1897063"/>
          <p14:tracePt t="32675" x="3030538" y="1955800"/>
          <p14:tracePt t="32690" x="3030538" y="1998663"/>
          <p14:tracePt t="32697" x="3048000" y="2032000"/>
          <p14:tracePt t="32698" x="3065463" y="2065338"/>
          <p14:tracePt t="32709" x="3081338" y="2090738"/>
          <p14:tracePt t="32726" x="3090863" y="2108200"/>
          <p14:tracePt t="32731" x="3106738" y="2125663"/>
          <p14:tracePt t="32742" x="3124200" y="2125663"/>
          <p14:tracePt t="32755" x="3149600" y="2125663"/>
          <p14:tracePt t="32765" x="3167063" y="2125663"/>
          <p14:tracePt t="32766" x="3200400" y="2125663"/>
          <p14:tracePt t="32767" x="3208338" y="2125663"/>
          <p14:tracePt t="32776" x="3259138" y="2125663"/>
          <p14:tracePt t="32787" x="3284538" y="2108200"/>
          <p14:tracePt t="32803" x="3360738" y="2049463"/>
          <p14:tracePt t="32817" x="3403600" y="1998663"/>
          <p14:tracePt t="32818" x="3454400" y="1955800"/>
          <p14:tracePt t="32834" x="3479800" y="1912938"/>
          <p14:tracePt t="32836" x="3497263" y="1879600"/>
          <p14:tracePt t="32851" x="3538538" y="1811338"/>
          <p14:tracePt t="32867" x="3556000" y="1778000"/>
          <p14:tracePt t="32869" x="3556000" y="1744663"/>
          <p14:tracePt t="32876" x="3556000" y="1719263"/>
          <p14:tracePt t="32891" x="3556000" y="1701800"/>
          <p14:tracePt t="32897" x="3556000" y="1684338"/>
          <p14:tracePt t="32899" x="3556000" y="1676400"/>
          <p14:tracePt t="32907" x="3556000" y="1658938"/>
          <p14:tracePt t="32919" x="3556000" y="1643063"/>
          <p14:tracePt t="32930" x="3556000" y="1625600"/>
          <p14:tracePt t="32933" x="3556000" y="1617663"/>
          <p14:tracePt t="32943" x="3556000" y="1582738"/>
          <p14:tracePt t="32948" x="3538538" y="1557338"/>
          <p14:tracePt t="32956" x="3522663" y="1524000"/>
          <p14:tracePt t="32970" x="3513138" y="1490663"/>
          <p14:tracePt t="32974" x="3497263" y="1447800"/>
          <p14:tracePt t="32983" x="3479800" y="1422400"/>
          <p14:tracePt t="33001" x="3454400" y="1389063"/>
          <p14:tracePt t="33003" x="3436938" y="1371600"/>
          <p14:tracePt t="33004" x="3421063" y="1346200"/>
          <p14:tracePt t="33017" x="3395663" y="1312863"/>
          <p14:tracePt t="33037" x="3378200" y="1303338"/>
          <p14:tracePt t="33038" x="3360738" y="1287463"/>
          <p14:tracePt t="33052" x="3344863" y="1287463"/>
          <p14:tracePt t="33074" x="3335338" y="1287463"/>
          <p14:tracePt t="33088" x="3319463" y="1287463"/>
          <p14:tracePt t="33101" x="3319463" y="1303338"/>
          <p14:tracePt t="33109" x="3302000" y="1303338"/>
          <p14:tracePt t="33126" x="3284538" y="1328738"/>
          <p14:tracePt t="33140" x="3284538" y="1346200"/>
          <p14:tracePt t="33153" x="3268663" y="1346200"/>
          <p14:tracePt t="33154" x="3268663" y="1363663"/>
          <p14:tracePt t="33217" x="3284538" y="1363663"/>
          <p14:tracePt t="33249" x="3302000" y="1363663"/>
          <p14:tracePt t="33273" x="3319463" y="1363663"/>
          <p14:tracePt t="33297" x="3319463" y="1371600"/>
          <p14:tracePt t="33330" x="3335338" y="1371600"/>
          <p14:tracePt t="33401" x="3344863" y="1371600"/>
          <p14:tracePt t="33522" x="3344863" y="1363663"/>
          <p14:tracePt t="33547" x="3344863" y="1346200"/>
          <p14:tracePt t="33559" x="3335338" y="1328738"/>
          <p14:tracePt t="33568" x="3319463" y="1312863"/>
          <p14:tracePt t="33584" x="3284538" y="1303338"/>
          <p14:tracePt t="33596" x="3268663" y="1287463"/>
          <p14:tracePt t="33599" x="3259138" y="1270000"/>
          <p14:tracePt t="33614" x="3225800" y="1270000"/>
          <p14:tracePt t="33616" x="3208338" y="1252538"/>
          <p14:tracePt t="33629" x="3182938" y="1236663"/>
          <p14:tracePt t="33630" x="3167063" y="1236663"/>
          <p14:tracePt t="33638" x="3141663" y="1227138"/>
          <p14:tracePt t="33646" x="3124200" y="1227138"/>
          <p14:tracePt t="33657" x="3090863" y="1211263"/>
          <p14:tracePt t="33670" x="3065463" y="1211263"/>
          <p14:tracePt t="33672" x="3048000" y="1211263"/>
          <p14:tracePt t="33685" x="3030538" y="1211263"/>
          <p14:tracePt t="33693" x="3014663" y="1211263"/>
          <p14:tracePt t="33694" x="3005138" y="1211263"/>
          <p14:tracePt t="33704" x="2989263" y="1211263"/>
          <p14:tracePt t="33715" x="2971800" y="1227138"/>
          <p14:tracePt t="33717" x="2946400" y="1252538"/>
          <p14:tracePt t="33729" x="2946400" y="1270000"/>
          <p14:tracePt t="33743" x="2928938" y="1303338"/>
          <p14:tracePt t="33754" x="2913063" y="1371600"/>
          <p14:tracePt t="33767" x="2895600" y="1447800"/>
          <p14:tracePt t="33781" x="2887663" y="1481138"/>
          <p14:tracePt t="33784" x="2887663" y="1506538"/>
          <p14:tracePt t="33795" x="2887663" y="1557338"/>
          <p14:tracePt t="33799" x="2870200" y="1582738"/>
          <p14:tracePt t="33807" x="2870200" y="1625600"/>
          <p14:tracePt t="33821" x="2870200" y="1658938"/>
          <p14:tracePt t="33825" x="2870200" y="1684338"/>
          <p14:tracePt t="33844" x="2870200" y="1719263"/>
          <p14:tracePt t="33845" x="2870200" y="1744663"/>
          <p14:tracePt t="33855" x="2870200" y="1760538"/>
          <p14:tracePt t="33864" x="2870200" y="1778000"/>
          <p14:tracePt t="33878" x="2870200" y="1795463"/>
          <p14:tracePt t="33880" x="2887663" y="1795463"/>
          <p14:tracePt t="33889" x="2895600" y="1811338"/>
          <p14:tracePt t="33901" x="2913063" y="1811338"/>
          <p14:tracePt t="33908" x="2928938" y="1820863"/>
          <p14:tracePt t="33920" x="2946400" y="1820863"/>
          <p14:tracePt t="33925" x="2954338" y="1836738"/>
          <p14:tracePt t="33935" x="3014663" y="1836738"/>
          <p14:tracePt t="33950" x="3065463" y="1854200"/>
          <p14:tracePt t="33951" x="3081338" y="1854200"/>
          <p14:tracePt t="33964" x="3106738" y="1854200"/>
          <p14:tracePt t="33967" x="3141663" y="1854200"/>
          <p14:tracePt t="33979" x="3182938" y="1854200"/>
          <p14:tracePt t="33987" x="3208338" y="1854200"/>
          <p14:tracePt t="34000" x="3243263" y="1854200"/>
          <p14:tracePt t="34002" x="3268663" y="1854200"/>
          <p14:tracePt t="34016" x="3335338" y="1854200"/>
          <p14:tracePt t="34031" x="3344863" y="1836738"/>
          <p14:tracePt t="34032" x="3378200" y="1836738"/>
          <p14:tracePt t="34040" x="3395663" y="1820863"/>
          <p14:tracePt t="34055" x="3395663" y="1811338"/>
          <p14:tracePt t="34059" x="3403600" y="1811338"/>
          <p14:tracePt t="34077" x="3421063" y="1795463"/>
          <p14:tracePt t="34110" x="3421063" y="1778000"/>
          <p14:tracePt t="34137" x="3421063" y="1760538"/>
          <p14:tracePt t="34150" x="3421063" y="1744663"/>
          <p14:tracePt t="34166" x="3421063" y="1735138"/>
          <p14:tracePt t="34182" x="3421063" y="1719263"/>
          <p14:tracePt t="34198" x="3421063" y="1701800"/>
          <p14:tracePt t="34215" x="3421063" y="1684338"/>
          <p14:tracePt t="34230" x="3403600" y="1676400"/>
          <p14:tracePt t="34241" x="3403600" y="1658938"/>
          <p14:tracePt t="34251" x="3395663" y="1658938"/>
          <p14:tracePt t="34266" x="3395663" y="1643063"/>
          <p14:tracePt t="34279" x="3378200" y="1643063"/>
          <p14:tracePt t="34280" x="3378200" y="1625600"/>
          <p14:tracePt t="34301" x="3360738" y="1625600"/>
          <p14:tracePt t="34314" x="3360738" y="1617663"/>
          <p14:tracePt t="34335" x="3344863" y="1617663"/>
          <p14:tracePt t="34351" x="3335338" y="1617663"/>
          <p14:tracePt t="34383" x="3319463" y="1617663"/>
          <p14:tracePt t="34415" x="3319463" y="1600200"/>
          <p14:tracePt t="34821" x="3319463" y="1617663"/>
          <p14:tracePt t="34831" x="3319463" y="1625600"/>
          <p14:tracePt t="34843" x="3319463" y="1643063"/>
          <p14:tracePt t="34850" x="3319463" y="1658938"/>
          <p14:tracePt t="34862" x="3319463" y="1684338"/>
          <p14:tracePt t="34874" x="3319463" y="1701800"/>
          <p14:tracePt t="34878" x="3319463" y="1719263"/>
          <p14:tracePt t="34879" x="3319463" y="1744663"/>
          <p14:tracePt t="34892" x="3319463" y="1760538"/>
          <p14:tracePt t="34899" x="3319463" y="1778000"/>
          <p14:tracePt t="34913" x="3319463" y="1795463"/>
          <p14:tracePt t="34915" x="3319463" y="1811338"/>
          <p14:tracePt t="34927" x="3319463" y="1820863"/>
          <p14:tracePt t="34929" x="3319463" y="1836738"/>
          <p14:tracePt t="34942" x="3319463" y="1854200"/>
          <p14:tracePt t="34943" x="3319463" y="1871663"/>
          <p14:tracePt t="34958" x="3319463" y="1879600"/>
          <p14:tracePt t="34968" x="3319463" y="1897063"/>
          <p14:tracePt t="34984" x="3319463" y="1912938"/>
          <p14:tracePt t="34999" x="3319463" y="1930400"/>
          <p14:tracePt t="35014" x="3319463" y="1938338"/>
          <p14:tracePt t="35070" x="3335338" y="1938338"/>
          <p14:tracePt t="35086" x="3344863" y="1930400"/>
          <p14:tracePt t="35095" x="3360738" y="1897063"/>
          <p14:tracePt t="35113" x="3403600" y="1811338"/>
          <p14:tracePt t="35115" x="3454400" y="1701800"/>
          <p14:tracePt t="35128" x="3497263" y="1557338"/>
          <p14:tracePt t="35131" x="3538538" y="1371600"/>
          <p14:tracePt t="35145" x="3598863" y="1176338"/>
          <p14:tracePt t="35148" x="3614738" y="1092200"/>
          <p14:tracePt t="35164" x="3649663" y="939800"/>
          <p14:tracePt t="35165" x="3657600" y="881063"/>
          <p14:tracePt t="35167" x="3675063" y="795338"/>
          <p14:tracePt t="35179" x="3690938" y="728663"/>
          <p14:tracePt t="35193" x="3690938" y="668338"/>
          <p14:tracePt t="35198" x="3690938" y="642938"/>
          <p14:tracePt t="35200" x="3690938" y="627063"/>
          <p14:tracePt t="35247" x="3675063" y="627063"/>
          <p14:tracePt t="35260" x="3657600" y="627063"/>
          <p14:tracePt t="35274" x="3649663" y="627063"/>
          <p14:tracePt t="35292" x="3614738" y="627063"/>
          <p14:tracePt t="35300" x="3598863" y="627063"/>
          <p14:tracePt t="35311" x="3573463" y="627063"/>
          <p14:tracePt t="35314" x="3556000" y="642938"/>
          <p14:tracePt t="35328" x="3538538" y="660400"/>
          <p14:tracePt t="35331" x="3522663" y="660400"/>
          <p14:tracePt t="35345" x="3497263" y="668338"/>
          <p14:tracePt t="35346" x="3479800" y="668338"/>
          <p14:tracePt t="35355" x="3462338" y="685800"/>
          <p14:tracePt t="35369" x="3454400" y="685800"/>
          <p14:tracePt t="35374" x="3436938" y="703263"/>
          <p14:tracePt t="35377" x="3421063" y="719138"/>
          <p14:tracePt t="35386" x="3403600" y="728663"/>
          <p14:tracePt t="35398" x="3395663" y="728663"/>
          <p14:tracePt t="35414" x="3378200" y="744538"/>
          <p14:tracePt t="35416" x="3360738" y="762000"/>
          <p14:tracePt t="35417" x="3360738" y="779463"/>
          <p14:tracePt t="35428" x="3344863" y="795338"/>
          <p14:tracePt t="35446" x="3344863" y="820738"/>
          <p14:tracePt t="35451" x="3335338" y="838200"/>
          <p14:tracePt t="35453" x="3335338" y="855663"/>
          <p14:tracePt t="35460" x="3335338" y="863600"/>
          <p14:tracePt t="35478" x="3335338" y="896938"/>
          <p14:tracePt t="35480" x="3319463" y="914400"/>
          <p14:tracePt t="35481" x="3319463" y="922338"/>
          <p14:tracePt t="35494" x="3319463" y="939800"/>
          <p14:tracePt t="35509" x="3319463" y="973138"/>
          <p14:tracePt t="35511" x="3319463" y="982663"/>
          <p14:tracePt t="35527" x="3319463" y="998538"/>
          <p14:tracePt t="35530" x="3302000" y="998538"/>
          <p14:tracePt t="35531" x="3302000" y="1016000"/>
          <p14:tracePt t="35549" x="3302000" y="1033463"/>
          <p14:tracePt t="35565" x="3302000" y="1049338"/>
          <p14:tracePt t="35567" x="3284538" y="1049338"/>
          <p14:tracePt t="35582" x="3284538" y="1058863"/>
          <p14:tracePt t="35603" x="3284538" y="1074738"/>
          <p14:tracePt t="35625" x="3284538" y="1092200"/>
          <p14:tracePt t="35649" x="3284538" y="1109663"/>
          <p14:tracePt t="35662" x="3268663" y="1109663"/>
          <p14:tracePt t="35693" x="3268663" y="1117600"/>
          <p14:tracePt t="35715" x="3268663" y="1135063"/>
          <p14:tracePt t="35732" x="3259138" y="1135063"/>
          <p14:tracePt t="35750" x="3259138" y="1150938"/>
          <p14:tracePt t="35781" x="3243263" y="1168400"/>
          <p14:tracePt t="35800" x="3243263" y="1176338"/>
          <p14:tracePt t="35815" x="3225800" y="1176338"/>
          <p14:tracePt t="35828" x="3225800" y="1193800"/>
          <p14:tracePt t="35830" x="3225800" y="1211263"/>
          <p14:tracePt t="35840" x="3208338" y="1227138"/>
          <p14:tracePt t="35849" x="3208338" y="1236663"/>
          <p14:tracePt t="35862" x="3208338" y="1252538"/>
          <p14:tracePt t="35876" x="3200400" y="1287463"/>
          <p14:tracePt t="35886" x="3182938" y="1303338"/>
          <p14:tracePt t="35900" x="3182938" y="1312863"/>
          <p14:tracePt t="35908" x="3167063" y="1328738"/>
          <p14:tracePt t="35910" x="3167063" y="1346200"/>
          <p14:tracePt t="35919" x="3167063" y="1363663"/>
          <p14:tracePt t="35935" x="3167063" y="1371600"/>
          <p14:tracePt t="35941" x="3167063" y="1389063"/>
          <p14:tracePt t="35942" x="3167063" y="1404938"/>
          <p14:tracePt t="35952" x="3149600" y="1422400"/>
          <p14:tracePt t="35963" x="3149600" y="1430338"/>
          <p14:tracePt t="35976" x="3149600" y="1465263"/>
          <p14:tracePt t="35979" x="3149600" y="1481138"/>
          <p14:tracePt t="35993" x="3149600" y="1490663"/>
          <p14:tracePt t="36002" x="3149600" y="1506538"/>
          <p14:tracePt t="36012" x="3149600" y="1524000"/>
          <p14:tracePt t="36018" x="3149600" y="1541463"/>
          <p14:tracePt t="36032" x="3149600" y="1557338"/>
          <p14:tracePt t="36049" x="3149600" y="1566863"/>
          <p14:tracePt t="36060" x="3167063" y="1566863"/>
          <p14:tracePt t="36072" x="3182938" y="1582738"/>
          <p14:tracePt t="36095" x="3200400" y="1582738"/>
          <p14:tracePt t="36109" x="3208338" y="1582738"/>
          <p14:tracePt t="36111" x="3225800" y="1582738"/>
          <p14:tracePt t="36111" x="3243263" y="1582738"/>
          <p14:tracePt t="36122" x="3259138" y="1582738"/>
          <p14:tracePt t="36134" x="3268663" y="1582738"/>
          <p14:tracePt t="36135" x="3284538" y="1582738"/>
          <p14:tracePt t="36148" x="3302000" y="1582738"/>
          <p14:tracePt t="36149" x="3319463" y="1582738"/>
          <p14:tracePt t="36161" x="3319463" y="1566863"/>
          <p14:tracePt t="36172" x="3335338" y="1557338"/>
          <p14:tracePt t="36182" x="3344863" y="1557338"/>
          <p14:tracePt t="36191" x="3344863" y="1541463"/>
          <p14:tracePt t="36193" x="3360738" y="1524000"/>
          <p14:tracePt t="36202" x="3360738" y="1506538"/>
          <p14:tracePt t="36215" x="3378200" y="1490663"/>
          <p14:tracePt t="36226" x="3378200" y="1481138"/>
          <p14:tracePt t="36227" x="3395663" y="1465263"/>
          <p14:tracePt t="36229" x="3395663" y="1447800"/>
          <p14:tracePt t="36245" x="3395663" y="1430338"/>
          <p14:tracePt t="36246" x="3395663" y="1422400"/>
          <p14:tracePt t="36257" x="3395663" y="1404938"/>
          <p14:tracePt t="36278" x="3395663" y="1389063"/>
          <p14:tracePt t="36293" x="3395663" y="1371600"/>
          <p14:tracePt t="36294" x="3395663" y="1363663"/>
          <p14:tracePt t="36309" x="3395663" y="1346200"/>
          <p14:tracePt t="36335" x="3395663" y="1328738"/>
          <p14:tracePt t="36361" x="3395663" y="1312863"/>
          <p14:tracePt t="36362" x="3378200" y="1312863"/>
          <p14:tracePt t="36382" x="3360738" y="1312863"/>
          <p14:tracePt t="36393" x="3344863" y="1303338"/>
          <p14:tracePt t="36402" x="3335338" y="1303338"/>
          <p14:tracePt t="36425" x="3319463" y="1303338"/>
          <p14:tracePt t="36426" x="3302000" y="1303338"/>
          <p14:tracePt t="36446" x="3284538" y="1303338"/>
          <p14:tracePt t="36450" x="3268663" y="1303338"/>
          <p14:tracePt t="36463" x="3259138" y="1303338"/>
          <p14:tracePt t="36482" x="3243263" y="1303338"/>
          <p14:tracePt t="36504" x="3225800" y="1303338"/>
          <p14:tracePt t="36521" x="3208338" y="1303338"/>
          <p14:tracePt t="36543" x="3208338" y="1312863"/>
          <p14:tracePt t="36558" x="3200400" y="1328738"/>
          <p14:tracePt t="36575" x="3200400" y="1346200"/>
          <p14:tracePt t="36590" x="3200400" y="1363663"/>
          <p14:tracePt t="36592" x="3182938" y="1363663"/>
          <p14:tracePt t="36606" x="3182938" y="1371600"/>
          <p14:tracePt t="36630" x="3182938" y="1389063"/>
          <p14:tracePt t="36650" x="3182938" y="1404938"/>
          <p14:tracePt t="36666" x="3182938" y="1422400"/>
          <p14:tracePt t="36679" x="3182938" y="1430338"/>
          <p14:tracePt t="36703" x="3182938" y="1447800"/>
          <p14:tracePt t="36713" x="3182938" y="1465263"/>
          <p14:tracePt t="36736" x="3182938" y="1481138"/>
          <p14:tracePt t="36759" x="3182938" y="1490663"/>
          <p14:tracePt t="36791" x="3182938" y="1506538"/>
          <p14:tracePt t="36815" x="3200400" y="1506538"/>
          <p14:tracePt t="36828" x="3208338" y="1506538"/>
          <p14:tracePt t="36844" x="3225800" y="1506538"/>
          <p14:tracePt t="36856" x="3243263" y="1506538"/>
          <p14:tracePt t="36867" x="3243263" y="1490663"/>
          <p14:tracePt t="36875" x="3259138" y="1490663"/>
          <p14:tracePt t="36885" x="3268663" y="1481138"/>
          <p14:tracePt t="36893" x="3268663" y="1465263"/>
          <p14:tracePt t="36908" x="3284538" y="1430338"/>
          <p14:tracePt t="36913" x="3302000" y="1404938"/>
          <p14:tracePt t="36914" x="3302000" y="1389063"/>
          <p14:tracePt t="36929" x="3319463" y="1363663"/>
          <p14:tracePt t="36930" x="3319463" y="1328738"/>
          <p14:tracePt t="36939" x="3335338" y="1312863"/>
          <p14:tracePt t="36957" x="3344863" y="1270000"/>
          <p14:tracePt t="36970" x="3344863" y="1252538"/>
          <p14:tracePt t="36972" x="3344863" y="1227138"/>
          <p14:tracePt t="36984" x="3344863" y="1211263"/>
          <p14:tracePt t="36997" x="3344863" y="1193800"/>
          <p14:tracePt t="36998" x="3344863" y="1176338"/>
          <p14:tracePt t="37012" x="3344863" y="1168400"/>
          <p14:tracePt t="37028" x="3344863" y="1150938"/>
          <p14:tracePt t="37041" x="3344863" y="1135063"/>
          <p14:tracePt t="37066" x="3335338" y="1117600"/>
          <p14:tracePt t="37082" x="3319463" y="1117600"/>
          <p14:tracePt t="37097" x="3302000" y="1117600"/>
          <p14:tracePt t="37098" x="3302000" y="1109663"/>
          <p14:tracePt t="37113" x="3284538" y="1109663"/>
          <p14:tracePt t="37149" x="3268663" y="1109663"/>
          <p14:tracePt t="37160" x="3268663" y="1117600"/>
          <p14:tracePt t="37172" x="3259138" y="1150938"/>
          <p14:tracePt t="37182" x="3259138" y="1168400"/>
          <p14:tracePt t="37195" x="3243263" y="1193800"/>
          <p14:tracePt t="37203" x="3243263" y="1227138"/>
          <p14:tracePt t="37205" x="3225800" y="1252538"/>
          <p14:tracePt t="37218" x="3208338" y="1287463"/>
          <p14:tracePt t="37220" x="3208338" y="1312863"/>
          <p14:tracePt t="37235" x="3208338" y="1346200"/>
          <p14:tracePt t="37238" x="3200400" y="1371600"/>
          <p14:tracePt t="37248" x="3200400" y="1404938"/>
          <p14:tracePt t="37261" x="3200400" y="1430338"/>
          <p14:tracePt t="37272" x="3200400" y="1481138"/>
          <p14:tracePt t="37277" x="3200400" y="1490663"/>
          <p14:tracePt t="37286" x="3200400" y="1524000"/>
          <p14:tracePt t="37300" x="3200400" y="1541463"/>
          <p14:tracePt t="37301" x="3200400" y="1557338"/>
          <p14:tracePt t="37313" x="3200400" y="1566863"/>
          <p14:tracePt t="37314" x="3200400" y="1582738"/>
          <p14:tracePt t="37327" x="3200400" y="1600200"/>
          <p14:tracePt t="37336" x="3200400" y="1617663"/>
          <p14:tracePt t="37349" x="3200400" y="1625600"/>
          <p14:tracePt t="37362" x="3208338" y="1643063"/>
          <p14:tracePt t="37371" x="3225800" y="1658938"/>
          <p14:tracePt t="37389" x="3243263" y="1658938"/>
          <p14:tracePt t="37402" x="3259138" y="1676400"/>
          <p14:tracePt t="37411" x="3268663" y="1676400"/>
          <p14:tracePt t="37430" x="3284538" y="1684338"/>
          <p14:tracePt t="37431" x="3302000" y="1684338"/>
          <p14:tracePt t="37439" x="3319463" y="1684338"/>
          <p14:tracePt t="37454" x="3335338" y="1684338"/>
          <p14:tracePt t="37463" x="3344863" y="1684338"/>
          <p14:tracePt t="37480" x="3360738" y="1684338"/>
          <p14:tracePt t="37481" x="3395663" y="1684338"/>
          <p14:tracePt t="37488" x="3403600" y="1684338"/>
          <p14:tracePt t="37503" x="3436938" y="1684338"/>
          <p14:tracePt t="37516" x="3454400" y="1701800"/>
          <p14:tracePt t="37518" x="3479800" y="1701800"/>
          <p14:tracePt t="37543" x="3513138" y="1701800"/>
          <p14:tracePt t="37561" x="3522663" y="1701800"/>
          <p14:tracePt t="37562" x="3522663" y="1719263"/>
          <p14:tracePt t="37563" x="3538538" y="1719263"/>
          <p14:tracePt t="37593" x="3556000" y="1719263"/>
          <p14:tracePt t="37725" x="3538538" y="1719263"/>
          <p14:tracePt t="37755" x="3522663" y="1719263"/>
          <p14:tracePt t="37756" x="3513138" y="1719263"/>
          <p14:tracePt t="37772" x="3497263" y="1719263"/>
          <p14:tracePt t="37784" x="3479800" y="1719263"/>
          <p14:tracePt t="37799" x="3436938" y="1719263"/>
          <p14:tracePt t="37813" x="3421063" y="1719263"/>
          <p14:tracePt t="37814" x="3395663" y="1719263"/>
          <p14:tracePt t="37824" x="3378200" y="1719263"/>
          <p14:tracePt t="37836" x="3344863" y="1701800"/>
          <p14:tracePt t="37838" x="3319463" y="1701800"/>
          <p14:tracePt t="37848" x="3302000" y="1684338"/>
          <p14:tracePt t="37854" x="3268663" y="1676400"/>
          <p14:tracePt t="37869" x="3243263" y="1676400"/>
          <p14:tracePt t="37872" x="3225800" y="1658938"/>
          <p14:tracePt t="37887" x="3208338" y="1658938"/>
          <p14:tracePt t="37898" x="3182938" y="1643063"/>
          <p14:tracePt t="37907" x="3167063" y="1643063"/>
          <p14:tracePt t="37913" x="3149600" y="1643063"/>
          <p14:tracePt t="37928" x="3141663" y="1625600"/>
          <p14:tracePt t="37929" x="3106738" y="1617663"/>
          <p14:tracePt t="37940" x="3090863" y="1617663"/>
          <p14:tracePt t="37954" x="3081338" y="1617663"/>
          <p14:tracePt t="37963" x="3065463" y="1617663"/>
          <p14:tracePt t="37980" x="3065463" y="1600200"/>
          <p14:tracePt t="37982" x="3048000" y="1600200"/>
          <p14:tracePt t="38013" x="3030538" y="1600200"/>
          <p14:tracePt t="38030" x="3030538" y="1582738"/>
          <p14:tracePt t="38061" x="3014663" y="1582738"/>
          <p14:tracePt t="38110" x="3014663" y="1566863"/>
          <p14:tracePt t="38123" x="3005138" y="1566863"/>
          <p14:tracePt t="38150" x="2989263" y="1566863"/>
          <p14:tracePt t="38166" x="2971800" y="1566863"/>
          <p14:tracePt t="38179" x="2971800" y="1557338"/>
          <p14:tracePt t="38199" x="2954338" y="1557338"/>
          <p14:tracePt t="38211" x="2954338" y="1541463"/>
          <p14:tracePt t="38212" x="2954338" y="1524000"/>
          <p14:tracePt t="38227" x="2946400" y="1524000"/>
          <p14:tracePt t="38228" x="2946400" y="1506538"/>
          <p14:tracePt t="38238" x="2928938" y="1490663"/>
          <p14:tracePt t="38255" x="2928938" y="1481138"/>
          <p14:tracePt t="38267" x="2913063" y="1481138"/>
          <p14:tracePt t="38280" x="2913063" y="1465263"/>
          <p14:tracePt t="38327" x="2913063" y="1481138"/>
          <p14:tracePt t="38351" x="2913063" y="1490663"/>
          <p14:tracePt t="38376" x="2928938" y="1490663"/>
          <p14:tracePt t="38387" x="2928938" y="1506538"/>
          <p14:tracePt t="38415" x="2946400" y="1506538"/>
          <p14:tracePt t="38439" x="2954338" y="1506538"/>
          <p14:tracePt t="38450" x="2971800" y="1506538"/>
          <p14:tracePt t="38462" x="2989263" y="1506538"/>
          <p14:tracePt t="38470" x="3030538" y="1490663"/>
          <p14:tracePt t="38482" x="3081338" y="1481138"/>
          <p14:tracePt t="38486" x="3124200" y="1465263"/>
          <p14:tracePt t="38497" x="3167063" y="1447800"/>
          <p14:tracePt t="38498" x="3225800" y="1430338"/>
          <p14:tracePt t="38516" x="3302000" y="1422400"/>
          <p14:tracePt t="38533" x="3344863" y="1422400"/>
          <p14:tracePt t="38535" x="3395663" y="1422400"/>
          <p14:tracePt t="38546" x="3436938" y="1404938"/>
          <p14:tracePt t="38554" x="3454400" y="1404938"/>
          <p14:tracePt t="38556" x="3479800" y="1404938"/>
          <p14:tracePt t="38563" x="3497263" y="1404938"/>
          <p14:tracePt t="38579" x="3513138" y="1404938"/>
          <p14:tracePt t="38579" x="3522663" y="1404938"/>
          <p14:tracePt t="38588" x="3538538" y="1404938"/>
          <p14:tracePt t="38612" x="3556000" y="1404938"/>
          <p14:tracePt t="38664" x="3556000" y="1422400"/>
          <p14:tracePt t="38697" x="3538538" y="1422400"/>
          <p14:tracePt t="38713" x="3522663" y="1422400"/>
          <p14:tracePt t="38728" x="3513138" y="1430338"/>
          <p14:tracePt t="38730" x="3497263" y="1430338"/>
          <p14:tracePt t="38740" x="3479800" y="1430338"/>
          <p14:tracePt t="38752" x="3479800" y="1447800"/>
          <p14:tracePt t="38767" x="3462338" y="1447800"/>
          <p14:tracePt t="38768" x="3436938" y="1447800"/>
          <p14:tracePt t="38774" x="3421063" y="1465263"/>
          <p14:tracePt t="38787" x="3395663" y="1481138"/>
          <p14:tracePt t="38791" x="3360738" y="1481138"/>
          <p14:tracePt t="38802" x="3335338" y="1506538"/>
          <p14:tracePt t="38811" x="3302000" y="1506538"/>
          <p14:tracePt t="38812" x="3268663" y="1524000"/>
          <p14:tracePt t="38822" x="3243263" y="1541463"/>
          <p14:tracePt t="38835" x="3208338" y="1557338"/>
          <p14:tracePt t="38844" x="3200400" y="1566863"/>
          <p14:tracePt t="38845" x="3167063" y="1566863"/>
          <p14:tracePt t="38854" x="3149600" y="1566863"/>
          <p14:tracePt t="38870" x="3141663" y="1582738"/>
          <p14:tracePt t="38877" x="3124200" y="1582738"/>
          <p14:tracePt t="38887" x="3106738" y="1582738"/>
          <p14:tracePt t="38911" x="3090863" y="1582738"/>
          <p14:tracePt t="38986" x="3106738" y="1582738"/>
          <p14:tracePt t="38999" x="3141663" y="1582738"/>
          <p14:tracePt t="39008" x="3182938" y="1582738"/>
          <p14:tracePt t="39020" x="3243263" y="1582738"/>
          <p14:tracePt t="39024" x="3302000" y="1582738"/>
          <p14:tracePt t="39037" x="3378200" y="1600200"/>
          <p14:tracePt t="39038" x="3462338" y="1625600"/>
          <p14:tracePt t="39049" x="3556000" y="1658938"/>
          <p14:tracePt t="39062" x="3649663" y="1701800"/>
          <p14:tracePt t="39064" x="3733800" y="1744663"/>
          <p14:tracePt t="39078" x="3827463" y="1811338"/>
          <p14:tracePt t="39081" x="3886200" y="1854200"/>
          <p14:tracePt t="39085" x="3962400" y="1912938"/>
          <p14:tracePt t="39097" x="4021138" y="1955800"/>
          <p14:tracePt t="39111" x="4046538" y="1989138"/>
          <p14:tracePt t="39117" x="4097338" y="2014538"/>
          <p14:tracePt t="39119" x="4122738" y="2065338"/>
          <p14:tracePt t="39132" x="4157663" y="2108200"/>
          <p14:tracePt t="39134" x="4165600" y="2125663"/>
          <p14:tracePt t="39148" x="4198938" y="2151063"/>
          <p14:tracePt t="39150" x="4216400" y="2166938"/>
          <p14:tracePt t="39165" x="4224338" y="2209800"/>
          <p14:tracePt t="39184" x="4224338" y="2227263"/>
          <p14:tracePt t="39186" x="4241800" y="2243138"/>
          <p14:tracePt t="39209" x="4241800" y="2252663"/>
          <p14:tracePt t="39931" x="4275138" y="2252663"/>
          <p14:tracePt t="39943" x="4318000" y="2252663"/>
          <p14:tracePt t="39953" x="4335463" y="2252663"/>
          <p14:tracePt t="39967" x="4376738" y="2268538"/>
          <p14:tracePt t="39968" x="4411663" y="2286000"/>
          <p14:tracePt t="39979" x="4419600" y="2286000"/>
          <p14:tracePt t="39998" x="4452938" y="2303463"/>
          <p14:tracePt t="39999" x="4529138" y="2328863"/>
          <p14:tracePt t="40016" x="4554538" y="2344738"/>
          <p14:tracePt t="40017" x="4589463" y="2362200"/>
          <p14:tracePt t="40030" x="4630738" y="2405063"/>
          <p14:tracePt t="40048" x="4648200" y="2420938"/>
          <p14:tracePt t="40051" x="4665663" y="2438400"/>
          <p14:tracePt t="40053" x="4691063" y="2463800"/>
          <p14:tracePt t="40069" x="4706938" y="2497138"/>
          <p14:tracePt t="40078" x="4732338" y="2522538"/>
          <p14:tracePt t="40080" x="4767263" y="2557463"/>
          <p14:tracePt t="40096" x="4792663" y="2598738"/>
          <p14:tracePt t="40099" x="4826000" y="2633663"/>
          <p14:tracePt t="40111" x="4859338" y="2674938"/>
          <p14:tracePt t="40114" x="4884738" y="2717800"/>
          <p14:tracePt t="40130" x="4960938" y="2811463"/>
          <p14:tracePt t="40145" x="4986338" y="2852738"/>
          <p14:tracePt t="40147" x="5037138" y="2895600"/>
          <p14:tracePt t="40151" x="5062538" y="2946400"/>
          <p14:tracePt t="40170" x="5138738" y="3030538"/>
          <p14:tracePt t="40179" x="5173663" y="3081338"/>
          <p14:tracePt t="40193" x="5214938" y="3141663"/>
          <p14:tracePt t="40199" x="5257800" y="3182938"/>
          <p14:tracePt t="40200" x="5316538" y="3243263"/>
          <p14:tracePt t="40214" x="5367338" y="3302000"/>
          <p14:tracePt t="40218" x="5435600" y="3378200"/>
          <p14:tracePt t="40221" x="5494338" y="3421063"/>
          <p14:tracePt t="40234" x="5529263" y="3436938"/>
          <p14:tracePt t="40247" x="5570538" y="3479800"/>
          <p14:tracePt t="40250" x="5605463" y="3513138"/>
          <p14:tracePt t="40256" x="5646738" y="3538538"/>
          <p14:tracePt t="40274" x="5689600" y="3589338"/>
          <p14:tracePt t="40288" x="5722938" y="3598863"/>
          <p14:tracePt t="40303" x="5740400" y="3598863"/>
          <p14:tracePt t="40510" x="5799138" y="3589338"/>
          <p14:tracePt t="40531" x="5875338" y="3538538"/>
          <p14:tracePt t="40532" x="5943600" y="3513138"/>
          <p14:tracePt t="40545" x="6053138" y="3497263"/>
          <p14:tracePt t="40548" x="6154738" y="3462338"/>
          <p14:tracePt t="40560" x="6273800" y="3462338"/>
          <p14:tracePt t="40562" x="6392863" y="3454400"/>
          <p14:tracePt t="40576" x="6781800" y="3403600"/>
          <p14:tracePt t="40579" x="6934200" y="3403600"/>
          <p14:tracePt t="40593" x="7213600" y="3403600"/>
          <p14:tracePt t="40594" x="7500938" y="3403600"/>
          <p14:tracePt t="40607" x="7780338" y="3403600"/>
          <p14:tracePt t="40609" x="8034338" y="3403600"/>
          <p14:tracePt t="40619" x="8323263" y="3454400"/>
          <p14:tracePt t="40630" x="8559800" y="3522663"/>
          <p14:tracePt t="40640" x="8770938" y="3632200"/>
          <p14:tracePt t="40641" x="8991600" y="3767138"/>
          <p14:tracePt t="40660" x="9202738" y="3903663"/>
          <p14:tracePt t="40661" x="9380538" y="4030663"/>
          <p14:tracePt t="40663" x="9550400" y="4183063"/>
          <p14:tracePt t="40675" x="9694863" y="4335463"/>
          <p14:tracePt t="40692" x="9812338" y="4470400"/>
          <p14:tracePt t="40695" x="9948863" y="4614863"/>
          <p14:tracePt t="40696" x="9999663" y="4673600"/>
          <p14:tracePt t="40707" x="10083800" y="4808538"/>
          <p14:tracePt t="40722" x="10177463" y="4927600"/>
          <p14:tracePt t="40727" x="10253663" y="5037138"/>
          <p14:tracePt t="40728" x="10294938" y="5156200"/>
          <p14:tracePt t="40976" x="10312400" y="5156200"/>
          <p14:tracePt t="40990" x="10355263" y="5156200"/>
          <p14:tracePt t="41000" x="10431463" y="5156200"/>
          <p14:tracePt t="41012" x="10507663" y="5173663"/>
          <p14:tracePt t="41019" x="10574338" y="5181600"/>
          <p14:tracePt t="41020" x="10650538" y="5214938"/>
          <p14:tracePt t="41035" x="10744200" y="5232400"/>
          <p14:tracePt t="41039" x="10820400" y="5257800"/>
          <p14:tracePt t="41058" x="10964863" y="5300663"/>
          <p14:tracePt t="41059" x="11082338" y="5334000"/>
          <p14:tracePt t="41071" x="11193463" y="5367338"/>
          <p14:tracePt t="41082" x="11277600" y="5392738"/>
          <p14:tracePt t="41085" x="11353800" y="5410200"/>
          <p14:tracePt t="41099" x="11447463" y="5453063"/>
          <p14:tracePt t="41119" x="11488738" y="5486400"/>
          <p14:tracePt t="41120" x="11531600" y="5529263"/>
          <p14:tracePt t="41132" x="11564938" y="5570538"/>
          <p14:tracePt t="41134" x="11582400" y="5605463"/>
          <p14:tracePt t="41138" x="11582400" y="5646738"/>
          <p14:tracePt t="41153" x="11590338" y="5689600"/>
          <p14:tracePt t="41154" x="11590338" y="5748338"/>
          <p14:tracePt t="41167" x="11590338" y="5799138"/>
          <p14:tracePt t="41175" x="11590338" y="5859463"/>
          <p14:tracePt t="41189" x="11549063" y="5918200"/>
          <p14:tracePt t="41197" x="11387138" y="6062663"/>
          <p14:tracePt t="41208" x="11295063" y="6129338"/>
          <p14:tracePt t="41225" x="11056938" y="6230938"/>
          <p14:tracePt t="41230" x="10998200" y="6248400"/>
          <p14:tracePt t="41241" x="10879138" y="6273800"/>
          <p14:tracePt t="41255" x="10769600" y="6291263"/>
          <p14:tracePt t="41257" x="10668000" y="6307138"/>
          <p14:tracePt t="41270" x="10574338" y="6307138"/>
          <p14:tracePt t="41272" x="10548938" y="6307138"/>
          <p14:tracePt t="41284" x="10507663" y="6307138"/>
          <p14:tracePt t="41287" x="10456863" y="6307138"/>
          <p14:tracePt t="41300" x="10447338" y="6307138"/>
          <p14:tracePt t="41310" x="10431463" y="6307138"/>
          <p14:tracePt t="41315" x="10431463" y="6273800"/>
          <p14:tracePt t="41316" x="10431463" y="6256338"/>
          <p14:tracePt t="41331" x="10447338" y="6248400"/>
          <p14:tracePt t="41333" x="10490200" y="6215063"/>
          <p14:tracePt t="41343" x="10609263" y="6189663"/>
          <p14:tracePt t="41357" x="10828338" y="6154738"/>
          <p14:tracePt t="41374" x="10980738" y="6129338"/>
          <p14:tracePt t="41375" x="11133138" y="6113463"/>
          <p14:tracePt t="41390" x="11295063" y="6096000"/>
          <p14:tracePt t="41392" x="11463338" y="6062663"/>
          <p14:tracePt t="41407" x="11641138" y="6053138"/>
          <p14:tracePt t="41409" x="11803063" y="6019800"/>
          <p14:tracePt t="41421" x="11980863" y="6002338"/>
          <p14:tracePt t="41423" x="12057063" y="5994400"/>
          <p14:tracePt t="44399" x="12098338" y="6443663"/>
          <p14:tracePt t="44410" x="11955463" y="6443663"/>
          <p14:tracePt t="44423" x="11777663" y="6451600"/>
          <p14:tracePt t="44424" x="11701463" y="6451600"/>
          <p14:tracePt t="44441" x="11549063" y="6469063"/>
          <p14:tracePt t="44442" x="11430000" y="6484938"/>
          <p14:tracePt t="44456" x="11310938" y="6484938"/>
          <p14:tracePt t="44460" x="11209338" y="6502400"/>
          <p14:tracePt t="44474" x="11082338" y="6502400"/>
          <p14:tracePt t="44489" x="11023600" y="6502400"/>
          <p14:tracePt t="44490" x="10964863" y="6502400"/>
          <p14:tracePt t="44499" x="10922000" y="6502400"/>
          <p14:tracePt t="44514" x="10888663" y="6502400"/>
          <p14:tracePt t="44514" x="10863263" y="6502400"/>
          <p14:tracePt t="44528" x="10845800" y="6502400"/>
          <p14:tracePt t="44529" x="10828338" y="6502400"/>
          <p14:tracePt t="44542" x="10828338" y="6469063"/>
          <p14:tracePt t="44800" x="10863263" y="6469063"/>
          <p14:tracePt t="44811" x="10939463" y="6451600"/>
          <p14:tracePt t="44822" x="11117263" y="6383338"/>
          <p14:tracePt t="44839" x="11277600" y="6332538"/>
          <p14:tracePt t="44847" x="11387138" y="6291263"/>
          <p14:tracePt t="44862" x="11472863" y="6256338"/>
          <p14:tracePt t="44870" x="11549063" y="6230938"/>
          <p14:tracePt t="44872" x="11625263" y="6215063"/>
          <p14:tracePt t="44873" x="11717338" y="6197600"/>
          <p14:tracePt t="44890" x="11785600" y="6189663"/>
          <p14:tracePt t="44899" x="11879263" y="6172200"/>
          <p14:tracePt t="44906" x="11971338" y="6172200"/>
          <p14:tracePt t="44907" x="12057063" y="6172200"/>
          <p14:tracePt t="44915" x="12158663" y="6172200"/>
          <p14:tracePt t="47874" x="12115800" y="4960938"/>
          <p14:tracePt t="47885" x="11803063" y="5037138"/>
          <p14:tracePt t="47897" x="11506200" y="5062538"/>
          <p14:tracePt t="47910" x="11176000" y="5097463"/>
          <p14:tracePt t="47922" x="10998200" y="5113338"/>
          <p14:tracePt t="47923" x="10863263" y="5122863"/>
          <p14:tracePt t="47935" x="10820400" y="5122863"/>
          <p14:tracePt t="47948" x="10726738" y="5122863"/>
          <p14:tracePt t="47958" x="10668000" y="5122863"/>
          <p14:tracePt t="47963" x="10625138" y="5122863"/>
          <p14:tracePt t="47964" x="10574338" y="5122863"/>
          <p14:tracePt t="47973" x="10548938" y="5122863"/>
          <p14:tracePt t="47983" x="10533063" y="5113338"/>
          <p14:tracePt t="48004" x="10533063" y="5097463"/>
          <p14:tracePt t="48020" x="10515600" y="5097463"/>
          <p14:tracePt t="48048" x="10533063" y="5097463"/>
          <p14:tracePt t="48062" x="10548938" y="5097463"/>
          <p14:tracePt t="48086" x="10566400" y="5097463"/>
          <p14:tracePt t="48098" x="10574338" y="5097463"/>
          <p14:tracePt t="48121" x="10591800" y="5113338"/>
          <p14:tracePt t="48145" x="10591800" y="5122863"/>
          <p14:tracePt t="48169" x="10591800" y="5138738"/>
          <p14:tracePt t="48185" x="10591800" y="5156200"/>
          <p14:tracePt t="48202" x="10591800" y="5173663"/>
          <p14:tracePt t="48216" x="10574338" y="5173663"/>
          <p14:tracePt t="48222" x="10574338" y="5181600"/>
          <p14:tracePt t="48235" x="10566400" y="5181600"/>
          <p14:tracePt t="48247" x="10548938" y="5181600"/>
          <p14:tracePt t="48263" x="10533063" y="5199063"/>
          <p14:tracePt t="48267" x="10515600" y="5199063"/>
          <p14:tracePt t="48280" x="10507663" y="5199063"/>
          <p14:tracePt t="48294" x="10490200" y="5199063"/>
          <p14:tracePt t="48312" x="10472738" y="5199063"/>
          <p14:tracePt t="48329" x="10456863" y="5199063"/>
          <p14:tracePt t="48347" x="10447338" y="5199063"/>
          <p14:tracePt t="48361" x="10431463" y="5199063"/>
          <p14:tracePt t="48374" x="10414000" y="5199063"/>
          <p14:tracePt t="48389" x="10396538" y="5214938"/>
          <p14:tracePt t="48405" x="10380663" y="5214938"/>
          <p14:tracePt t="48411" x="10371138" y="5214938"/>
          <p14:tracePt t="48424" x="10355263" y="5214938"/>
          <p14:tracePt t="48438" x="10337800" y="5214938"/>
          <p14:tracePt t="48439" x="10320338" y="5214938"/>
          <p14:tracePt t="48453" x="10312400" y="5214938"/>
          <p14:tracePt t="48467" x="10294938" y="5214938"/>
          <p14:tracePt t="48491" x="10279063" y="5214938"/>
          <p14:tracePt t="48555" x="10261600" y="5214938"/>
          <p14:tracePt t="49018" x="10294938" y="5181600"/>
          <p14:tracePt t="49032" x="10312400" y="5156200"/>
          <p14:tracePt t="49040" x="10337800" y="5122863"/>
          <p14:tracePt t="49055" x="10431463" y="5046663"/>
          <p14:tracePt t="49070" x="10548938" y="4960938"/>
          <p14:tracePt t="49083" x="10609263" y="4919663"/>
          <p14:tracePt t="49086" x="10685463" y="4868863"/>
          <p14:tracePt t="49099" x="10744200" y="4826000"/>
          <p14:tracePt t="49102" x="10820400" y="4792663"/>
          <p14:tracePt t="49115" x="10922000" y="4749800"/>
          <p14:tracePt t="49133" x="11023600" y="4706938"/>
          <p14:tracePt t="49136" x="11074400" y="4673600"/>
          <p14:tracePt t="49152" x="11133138" y="4648200"/>
          <p14:tracePt t="49154" x="11158538" y="4648200"/>
          <p14:tracePt t="49155" x="11209338" y="4630738"/>
          <p14:tracePt t="49166" x="11269663" y="4605338"/>
          <p14:tracePt t="49179" x="11295063" y="4605338"/>
          <p14:tracePt t="49195" x="11328400" y="4589463"/>
          <p14:tracePt t="49199" x="11371263" y="4589463"/>
          <p14:tracePt t="49200" x="11396663" y="4572000"/>
          <p14:tracePt t="49217" x="11430000" y="4572000"/>
          <p14:tracePt t="49219" x="11463338" y="4572000"/>
          <p14:tracePt t="49221" x="11472863" y="4572000"/>
          <p14:tracePt t="49234" x="11488738" y="4572000"/>
          <p14:tracePt t="49508" x="11506200" y="4572000"/>
          <p14:tracePt t="49522" x="11549063" y="4572000"/>
          <p14:tracePt t="49536" x="11607800" y="4554538"/>
          <p14:tracePt t="49537" x="11666538" y="4529138"/>
          <p14:tracePt t="49551" x="11742738" y="4478338"/>
          <p14:tracePt t="49553" x="11818938" y="4452938"/>
          <p14:tracePt t="49565" x="11904663" y="4411663"/>
          <p14:tracePt t="49568" x="11980863" y="4394200"/>
          <p14:tracePt t="49583" x="12031663" y="4376738"/>
          <p14:tracePt t="49585" x="12072938" y="4360863"/>
          <p14:tracePt t="49599" x="12133263" y="4360863"/>
          <p14:tracePt t="49601" x="12174538" y="4360863"/>
          <p14:tracePt t="56099" x="12158663" y="6392863"/>
          <p14:tracePt t="56111" x="11938000" y="6510338"/>
          <p14:tracePt t="56117" x="11701463" y="6637338"/>
          <p14:tracePt t="56118" x="11463338" y="6738938"/>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97250-E30E-A40C-54A1-23A3B513D4F2}"/>
              </a:ext>
            </a:extLst>
          </p:cNvPr>
          <p:cNvSpPr>
            <a:spLocks noGrp="1"/>
          </p:cNvSpPr>
          <p:nvPr>
            <p:ph type="title"/>
          </p:nvPr>
        </p:nvSpPr>
        <p:spPr>
          <a:xfrm>
            <a:off x="2083633" y="359764"/>
            <a:ext cx="9274930" cy="815327"/>
          </a:xfrm>
        </p:spPr>
        <p:txBody>
          <a:bodyPr>
            <a:normAutofit fontScale="90000"/>
          </a:bodyPr>
          <a:lstStyle/>
          <a:p>
            <a:r>
              <a:rPr lang="en-US" dirty="0" err="1"/>
              <a:t>Plotly</a:t>
            </a:r>
            <a:r>
              <a:rPr lang="en-US" dirty="0"/>
              <a:t> Bar chart for Cumulative Home Inspection Scores from 2001-2015</a:t>
            </a:r>
          </a:p>
        </p:txBody>
      </p:sp>
      <p:sp>
        <p:nvSpPr>
          <p:cNvPr id="3" name="Content Placeholder 2">
            <a:extLst>
              <a:ext uri="{FF2B5EF4-FFF2-40B4-BE49-F238E27FC236}">
                <a16:creationId xmlns:a16="http://schemas.microsoft.com/office/drawing/2014/main" id="{321E797D-1B63-D774-9A2E-8479BDD4E48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2FF8834-DDEC-E73B-FDFB-9A42627F2D2C}"/>
              </a:ext>
            </a:extLst>
          </p:cNvPr>
          <p:cNvPicPr>
            <a:picLocks noChangeAspect="1"/>
          </p:cNvPicPr>
          <p:nvPr/>
        </p:nvPicPr>
        <p:blipFill>
          <a:blip r:embed="rId4"/>
          <a:stretch>
            <a:fillRect/>
          </a:stretch>
        </p:blipFill>
        <p:spPr>
          <a:xfrm>
            <a:off x="1898831" y="1389404"/>
            <a:ext cx="9142809" cy="5468596"/>
          </a:xfrm>
          <a:prstGeom prst="rect">
            <a:avLst/>
          </a:prstGeom>
        </p:spPr>
      </p:pic>
      <p:sp>
        <p:nvSpPr>
          <p:cNvPr id="7" name="TextBox 6">
            <a:extLst>
              <a:ext uri="{FF2B5EF4-FFF2-40B4-BE49-F238E27FC236}">
                <a16:creationId xmlns:a16="http://schemas.microsoft.com/office/drawing/2014/main" id="{9D813183-A1BA-981F-78A2-70EF4EB5EEAC}"/>
              </a:ext>
            </a:extLst>
          </p:cNvPr>
          <p:cNvSpPr txBox="1"/>
          <p:nvPr/>
        </p:nvSpPr>
        <p:spPr>
          <a:xfrm>
            <a:off x="4227671" y="2573702"/>
            <a:ext cx="3807057" cy="923330"/>
          </a:xfrm>
          <a:prstGeom prst="rect">
            <a:avLst/>
          </a:prstGeom>
          <a:noFill/>
        </p:spPr>
        <p:txBody>
          <a:bodyPr wrap="square" rtlCol="0">
            <a:spAutoFit/>
          </a:bodyPr>
          <a:lstStyle/>
          <a:p>
            <a:r>
              <a:rPr lang="en-US" b="1" dirty="0">
                <a:solidFill>
                  <a:schemeClr val="bg1"/>
                </a:solidFill>
              </a:rPr>
              <a:t>California, NY, Ohio, Texas</a:t>
            </a:r>
            <a:r>
              <a:rPr lang="en-US" dirty="0">
                <a:solidFill>
                  <a:schemeClr val="bg1"/>
                </a:solidFill>
              </a:rPr>
              <a:t> and </a:t>
            </a:r>
            <a:r>
              <a:rPr lang="en-US" b="1" dirty="0">
                <a:solidFill>
                  <a:schemeClr val="bg1"/>
                </a:solidFill>
              </a:rPr>
              <a:t>Illinois</a:t>
            </a:r>
            <a:r>
              <a:rPr lang="en-US" dirty="0">
                <a:solidFill>
                  <a:schemeClr val="bg1"/>
                </a:solidFill>
              </a:rPr>
              <a:t> may be of interest – Scaled by their respective scores</a:t>
            </a:r>
          </a:p>
        </p:txBody>
      </p:sp>
      <p:pic>
        <p:nvPicPr>
          <p:cNvPr id="11" name="Audio 10">
            <a:hlinkClick r:id="" action="ppaction://media"/>
            <a:extLst>
              <a:ext uri="{FF2B5EF4-FFF2-40B4-BE49-F238E27FC236}">
                <a16:creationId xmlns:a16="http://schemas.microsoft.com/office/drawing/2014/main" id="{248F6708-6D5E-8748-654A-DB71E2C076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76024617"/>
      </p:ext>
    </p:extLst>
  </p:cSld>
  <p:clrMapOvr>
    <a:masterClrMapping/>
  </p:clrMapOvr>
  <mc:AlternateContent xmlns:mc="http://schemas.openxmlformats.org/markup-compatibility/2006" xmlns:p14="http://schemas.microsoft.com/office/powerpoint/2010/main">
    <mc:Choice Requires="p14">
      <p:transition spd="slow" p14:dur="2000" advTm="44303"/>
    </mc:Choice>
    <mc:Fallback xmlns="">
      <p:transition spd="slow" advTm="443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extLst>
    <p:ext uri="{3A86A75C-4F4B-4683-9AE1-C65F6400EC91}">
      <p14:laserTraceLst xmlns:p14="http://schemas.microsoft.com/office/powerpoint/2010/main">
        <p14:tracePtLst>
          <p14:tracePt t="2344" x="3208338" y="4826000"/>
          <p14:tracePt t="2346" x="3344863" y="4554538"/>
          <p14:tracePt t="2371" x="3614738" y="4046538"/>
          <p14:tracePt t="2372" x="3675063" y="3962400"/>
          <p14:tracePt t="2401" x="3886200" y="3649663"/>
          <p14:tracePt t="2402" x="3987800" y="3513138"/>
          <p14:tracePt t="2416" x="4046538" y="3436938"/>
          <p14:tracePt t="2417" x="4081463" y="3378200"/>
          <p14:tracePt t="2446" x="4140200" y="3319463"/>
          <p14:tracePt t="2449" x="4157663" y="3268663"/>
          <p14:tracePt t="2468" x="4165600" y="3259138"/>
          <p14:tracePt t="2470" x="4165600" y="3243263"/>
          <p14:tracePt t="2482" x="4165600" y="3225800"/>
          <p14:tracePt t="2485" x="4183063" y="3208338"/>
          <p14:tracePt t="2507" x="4183063" y="3182938"/>
          <p14:tracePt t="2511" x="4183063" y="3149600"/>
          <p14:tracePt t="2514" x="4183063" y="3141663"/>
          <p14:tracePt t="2529" x="4183063" y="3090863"/>
          <p14:tracePt t="2530" x="4183063" y="3065463"/>
          <p14:tracePt t="2545" x="4183063" y="3014663"/>
          <p14:tracePt t="2547" x="4165600" y="2954338"/>
          <p14:tracePt t="2565" x="4157663" y="2895600"/>
          <p14:tracePt t="2566" x="4106863" y="2827338"/>
          <p14:tracePt t="2582" x="4064000" y="2751138"/>
          <p14:tracePt t="2583" x="4005263" y="2674938"/>
          <p14:tracePt t="2594" x="3962400" y="2582863"/>
          <p14:tracePt t="2615" x="3903663" y="2506663"/>
          <p14:tracePt t="2617" x="3827463" y="2438400"/>
          <p14:tracePt t="2618" x="3708400" y="2286000"/>
          <p14:tracePt t="2629" x="3649663" y="2227263"/>
          <p14:tracePt t="2651" x="3589338" y="2151063"/>
          <p14:tracePt t="2652" x="3479800" y="2065338"/>
          <p14:tracePt t="2663" x="3436938" y="2014538"/>
          <p14:tracePt t="2684" x="3421063" y="1989138"/>
          <p14:tracePt t="2686" x="3319463" y="1912938"/>
          <p14:tracePt t="2698" x="3284538" y="1879600"/>
          <p14:tracePt t="2701" x="3259138" y="1836738"/>
          <p14:tracePt t="2716" x="3225800" y="1811338"/>
          <p14:tracePt t="2718" x="3182938" y="1795463"/>
          <p14:tracePt t="2734" x="3149600" y="1760538"/>
          <p14:tracePt t="2735" x="3124200" y="1744663"/>
          <p14:tracePt t="2749" x="3106738" y="1735138"/>
          <p14:tracePt t="2751" x="3081338" y="1719263"/>
          <p14:tracePt t="2762" x="3065463" y="1701800"/>
          <p14:tracePt t="2779" x="3048000" y="1701800"/>
          <p14:tracePt t="2781" x="3030538" y="1701800"/>
          <p14:tracePt t="3011" x="3065463" y="1676400"/>
          <p14:tracePt t="3031" x="3090863" y="1658938"/>
          <p14:tracePt t="3032" x="3182938" y="1566863"/>
          <p14:tracePt t="3042" x="3243263" y="1490663"/>
          <p14:tracePt t="3056" x="3454400" y="1270000"/>
          <p14:tracePt t="3071" x="3632200" y="1092200"/>
          <p14:tracePt t="3080" x="3733800" y="998538"/>
          <p14:tracePt t="3097" x="3843338" y="914400"/>
          <p14:tracePt t="3099" x="3929063" y="855663"/>
          <p14:tracePt t="3100" x="3962400" y="838200"/>
          <p14:tracePt t="3118" x="4021138" y="804863"/>
          <p14:tracePt t="3119" x="4064000" y="779463"/>
          <p14:tracePt t="3134" x="4081463" y="762000"/>
          <p14:tracePt t="3135" x="4106863" y="762000"/>
          <p14:tracePt t="3147" x="4122738" y="762000"/>
          <p14:tracePt t="3156" x="4140200" y="762000"/>
          <p14:tracePt t="3173" x="4157663" y="762000"/>
          <p14:tracePt t="3309" x="4165600" y="779463"/>
          <p14:tracePt t="3326" x="4183063" y="795338"/>
          <p14:tracePt t="3344" x="4198938" y="804863"/>
          <p14:tracePt t="3359" x="4216400" y="804863"/>
          <p14:tracePt t="3360" x="4224338" y="820738"/>
          <p14:tracePt t="3368" x="4275138" y="838200"/>
          <p14:tracePt t="3384" x="4300538" y="855663"/>
          <p14:tracePt t="3385" x="4335463" y="855663"/>
          <p14:tracePt t="3393" x="4376738" y="863600"/>
          <p14:tracePt t="3411" x="4470400" y="881063"/>
          <p14:tracePt t="3417" x="4478338" y="896938"/>
          <p14:tracePt t="3431" x="4529138" y="896938"/>
          <p14:tracePt t="3438" x="4572000" y="896938"/>
          <p14:tracePt t="3439" x="4589463" y="896938"/>
          <p14:tracePt t="3449" x="4614863" y="896938"/>
          <p14:tracePt t="3461" x="4648200" y="896938"/>
          <p14:tracePt t="3462" x="4665663" y="896938"/>
          <p14:tracePt t="3475" x="4673600" y="896938"/>
          <p14:tracePt t="3486" x="4706938" y="896938"/>
          <p14:tracePt t="3498" x="4732338" y="896938"/>
          <p14:tracePt t="3512" x="4749800" y="896938"/>
          <p14:tracePt t="3532" x="4792663" y="896938"/>
          <p14:tracePt t="3533" x="4859338" y="896938"/>
          <p14:tracePt t="3534" x="4902200" y="896938"/>
          <p14:tracePt t="3560" x="4945063" y="896938"/>
          <p14:tracePt t="3561" x="5046663" y="896938"/>
          <p14:tracePt t="3589" x="5097463" y="896938"/>
          <p14:tracePt t="3590" x="5173663" y="896938"/>
          <p14:tracePt t="3591" x="5214938" y="896938"/>
          <p14:tracePt t="3617" x="5240338" y="896938"/>
          <p14:tracePt t="3618" x="5291138" y="896938"/>
          <p14:tracePt t="3630" x="5300663" y="896938"/>
          <p14:tracePt t="3640" x="5316538" y="896938"/>
          <p14:tracePt t="3643" x="5334000" y="896938"/>
          <p14:tracePt t="3656" x="5351463" y="896938"/>
          <p14:tracePt t="3667" x="5376863" y="896938"/>
          <p14:tracePt t="3677" x="5392738" y="914400"/>
          <p14:tracePt t="3693" x="5410200" y="914400"/>
          <p14:tracePt t="3696" x="5427663" y="914400"/>
          <p14:tracePt t="3904" x="5435600" y="914400"/>
          <p14:tracePt t="3915" x="5486400" y="914400"/>
          <p14:tracePt t="3927" x="5511800" y="914400"/>
          <p14:tracePt t="3928" x="5570538" y="922338"/>
          <p14:tracePt t="3942" x="5621338" y="922338"/>
          <p14:tracePt t="3949" x="5765800" y="957263"/>
          <p14:tracePt t="3960" x="5875338" y="982663"/>
          <p14:tracePt t="3972" x="6002338" y="998538"/>
          <p14:tracePt t="3979" x="6062663" y="1016000"/>
          <p14:tracePt t="3980" x="6215063" y="1033463"/>
          <p14:tracePt t="3997" x="6332538" y="1049338"/>
          <p14:tracePt t="3997" x="6451600" y="1049338"/>
          <p14:tracePt t="4011" x="6570663" y="1058863"/>
          <p14:tracePt t="4013" x="6662738" y="1058863"/>
          <p14:tracePt t="4022" x="6756400" y="1058863"/>
          <p14:tracePt t="4035" x="6840538" y="1058863"/>
          <p14:tracePt t="4040" x="6900863" y="1058863"/>
          <p14:tracePt t="4058" x="6977063" y="1058863"/>
          <p14:tracePt t="4059" x="7053263" y="1058863"/>
          <p14:tracePt t="4068" x="7078663" y="1058863"/>
          <p14:tracePt t="4079" x="7129463" y="1049338"/>
          <p14:tracePt t="4087" x="7170738" y="1033463"/>
          <p14:tracePt t="4103" x="7213600" y="1016000"/>
          <p14:tracePt t="4114" x="7246938" y="998538"/>
          <p14:tracePt t="4124" x="7272338" y="998538"/>
          <p14:tracePt t="4134" x="7307263" y="998538"/>
          <p14:tracePt t="4147" x="7323138" y="998538"/>
          <p14:tracePt t="4150" x="7332663" y="998538"/>
          <p14:tracePt t="4162" x="7348538" y="998538"/>
          <p14:tracePt t="4163" x="7366000" y="998538"/>
          <p14:tracePt t="4175" x="7383463" y="998538"/>
          <p14:tracePt t="4196" x="7399338" y="998538"/>
          <p14:tracePt t="4208" x="7408863" y="998538"/>
          <p14:tracePt t="4222" x="7424738" y="998538"/>
          <p14:tracePt t="4232" x="7442200" y="982663"/>
          <p14:tracePt t="4249" x="7459663" y="982663"/>
          <p14:tracePt t="4252" x="7459663" y="973138"/>
          <p14:tracePt t="4262" x="7467600" y="973138"/>
          <p14:tracePt t="4279" x="7485063" y="957263"/>
          <p14:tracePt t="4280" x="7500938" y="957263"/>
          <p14:tracePt t="4287" x="7518400" y="957263"/>
          <p14:tracePt t="4299" x="7561263" y="939800"/>
          <p14:tracePt t="4315" x="7602538" y="922338"/>
          <p14:tracePt t="4325" x="7653338" y="914400"/>
          <p14:tracePt t="4336" x="7721600" y="881063"/>
          <p14:tracePt t="4352" x="7815263" y="855663"/>
          <p14:tracePt t="4367" x="7831138" y="855663"/>
          <p14:tracePt t="4368" x="7874000" y="820738"/>
          <p14:tracePt t="4379" x="7907338" y="804863"/>
          <p14:tracePt t="4395" x="7932738" y="795338"/>
          <p14:tracePt t="4396" x="7993063" y="744538"/>
          <p14:tracePt t="4405" x="8034338" y="719138"/>
          <p14:tracePt t="4424" x="8069263" y="685800"/>
          <p14:tracePt t="4428" x="8094663" y="642938"/>
          <p14:tracePt t="4429" x="8128000" y="609600"/>
          <p14:tracePt t="4676" x="8145463" y="609600"/>
          <p14:tracePt t="4691" x="8186738" y="609600"/>
          <p14:tracePt t="4692" x="8229600" y="609600"/>
          <p14:tracePt t="4702" x="8280400" y="609600"/>
          <p14:tracePt t="4713" x="8323263" y="609600"/>
          <p14:tracePt t="4726" x="8364538" y="609600"/>
          <p14:tracePt t="4728" x="8475663" y="609600"/>
          <p14:tracePt t="4748" x="8678863" y="609600"/>
          <p14:tracePt t="4749" x="8770938" y="627063"/>
          <p14:tracePt t="4758" x="8872538" y="627063"/>
          <p14:tracePt t="4768" x="8983663" y="627063"/>
          <p14:tracePt t="4784" x="9050338" y="627063"/>
          <p14:tracePt t="4786" x="9144000" y="627063"/>
          <p14:tracePt t="4797" x="9237663" y="642938"/>
          <p14:tracePt t="4806" x="9296400" y="642938"/>
          <p14:tracePt t="4809" x="9364663" y="642938"/>
          <p14:tracePt t="4820" x="9415463" y="642938"/>
          <p14:tracePt t="4834" x="9440863" y="660400"/>
          <p14:tracePt t="4835" x="9499600" y="660400"/>
          <p14:tracePt t="4842" x="9532938" y="668338"/>
          <p14:tracePt t="4857" x="9609138" y="685800"/>
          <p14:tracePt t="4871" x="9634538" y="703263"/>
          <p14:tracePt t="4873" x="9669463" y="719138"/>
          <p14:tracePt t="4881" x="9685338" y="719138"/>
          <p14:tracePt t="4901" x="9694863" y="744538"/>
          <p14:tracePt t="4902" x="9710738" y="744538"/>
          <p14:tracePt t="4917" x="9728200" y="744538"/>
          <p14:tracePt t="4930" x="9728200" y="762000"/>
          <p14:tracePt t="4946" x="9745663" y="762000"/>
          <p14:tracePt t="5070" x="9753600" y="762000"/>
          <p14:tracePt t="5082" x="9753600" y="779463"/>
          <p14:tracePt t="5091" x="9771063" y="779463"/>
          <p14:tracePt t="5104" x="9786938" y="779463"/>
          <p14:tracePt t="5108" x="9804400" y="795338"/>
          <p14:tracePt t="5123" x="9829800" y="820738"/>
          <p14:tracePt t="5138" x="9863138" y="838200"/>
          <p14:tracePt t="5138" x="9872663" y="855663"/>
          <p14:tracePt t="5154" x="9888538" y="855663"/>
          <p14:tracePt t="5155" x="9906000" y="863600"/>
          <p14:tracePt t="5170" x="9923463" y="863600"/>
          <p14:tracePt t="5172" x="9948863" y="881063"/>
          <p14:tracePt t="5179" x="9964738" y="881063"/>
          <p14:tracePt t="5195" x="9982200" y="896938"/>
          <p14:tracePt t="5205" x="9999663" y="896938"/>
          <p14:tracePt t="5211" x="10007600" y="896938"/>
          <p14:tracePt t="5226" x="10025063" y="896938"/>
          <p14:tracePt t="5239" x="10040938" y="896938"/>
          <p14:tracePt t="5255" x="10058400" y="896938"/>
          <p14:tracePt t="5271" x="10066338" y="881063"/>
          <p14:tracePt t="5286" x="10083800" y="881063"/>
          <p14:tracePt t="5288" x="10101263" y="881063"/>
          <p14:tracePt t="5302" x="10126663" y="863600"/>
          <p14:tracePt t="5303" x="10142538" y="863600"/>
          <p14:tracePt t="5312" x="10160000" y="863600"/>
          <p14:tracePt t="5327" x="10193338" y="863600"/>
          <p14:tracePt t="5329" x="10218738" y="863600"/>
          <p14:tracePt t="5339" x="10236200" y="863600"/>
          <p14:tracePt t="5353" x="10261600" y="863600"/>
          <p14:tracePt t="5354" x="10279063" y="863600"/>
          <p14:tracePt t="5366" x="10294938" y="863600"/>
          <p14:tracePt t="5375" x="10312400" y="863600"/>
          <p14:tracePt t="5377" x="10337800" y="863600"/>
          <p14:tracePt t="5390" x="10355263" y="863600"/>
          <p14:tracePt t="5411" x="10371138" y="863600"/>
          <p14:tracePt t="5413" x="10380663" y="863600"/>
          <p14:tracePt t="5428" x="10396538" y="863600"/>
          <p14:tracePt t="5451" x="10396538" y="881063"/>
          <p14:tracePt t="5474" x="10396538" y="896938"/>
          <p14:tracePt t="5489" x="10337800" y="914400"/>
          <p14:tracePt t="5504" x="10279063" y="922338"/>
          <p14:tracePt t="5505" x="10218738" y="922338"/>
          <p14:tracePt t="5520" x="10126663" y="939800"/>
          <p14:tracePt t="5521" x="9982200" y="957263"/>
          <p14:tracePt t="5538" x="9923463" y="973138"/>
          <p14:tracePt t="5539" x="9812338" y="973138"/>
          <p14:tracePt t="5553" x="9685338" y="982663"/>
          <p14:tracePt t="5554" x="9558338" y="998538"/>
          <p14:tracePt t="5569" x="9456738" y="1016000"/>
          <p14:tracePt t="5571" x="9339263" y="1016000"/>
          <p14:tracePt t="5578" x="9245600" y="1033463"/>
          <p14:tracePt t="5589" x="9202738" y="1033463"/>
          <p14:tracePt t="5600" x="9126538" y="1049338"/>
          <p14:tracePt t="5606" x="9067800" y="1049338"/>
          <p14:tracePt t="5622" x="9042400" y="1058863"/>
          <p14:tracePt t="5623" x="8991600" y="1058863"/>
          <p14:tracePt t="5631" x="8983663" y="1058863"/>
          <p14:tracePt t="5645" x="8966200" y="1074738"/>
          <p14:tracePt t="5661" x="8948738" y="1074738"/>
          <p14:tracePt t="5685" x="8948738" y="1092200"/>
          <p14:tracePt t="5689" x="8966200" y="1092200"/>
          <p14:tracePt t="5703" x="8983663" y="1092200"/>
          <p14:tracePt t="5718" x="9009063" y="1109663"/>
          <p14:tracePt t="5727" x="9024938" y="1109663"/>
          <p14:tracePt t="5742" x="9042400" y="1109663"/>
          <p14:tracePt t="5749" x="9050338" y="1109663"/>
          <p14:tracePt t="5750" x="9067800" y="1109663"/>
          <p14:tracePt t="5760" x="9101138" y="1109663"/>
          <p14:tracePt t="5772" x="9144000" y="1109663"/>
          <p14:tracePt t="5775" x="9161463" y="1109663"/>
          <p14:tracePt t="5788" x="9186863" y="1109663"/>
          <p14:tracePt t="5789" x="9220200" y="1109663"/>
          <p14:tracePt t="5801" x="9263063" y="1109663"/>
          <p14:tracePt t="5809" x="9296400" y="1109663"/>
          <p14:tracePt t="5813" x="9321800" y="1109663"/>
          <p14:tracePt t="5826" x="9355138" y="1109663"/>
          <p14:tracePt t="5839" x="9380538" y="1109663"/>
          <p14:tracePt t="5840" x="9398000" y="1109663"/>
          <p14:tracePt t="5853" x="9431338" y="1109663"/>
          <p14:tracePt t="5867" x="9440863" y="1109663"/>
          <p14:tracePt t="5868" x="9456738" y="1109663"/>
          <p14:tracePt t="5878" x="9474200" y="1109663"/>
          <p14:tracePt t="5896" x="9491663" y="1109663"/>
          <p14:tracePt t="5910" x="9517063" y="1109663"/>
          <p14:tracePt t="5925" x="9532938" y="1109663"/>
          <p14:tracePt t="5938" x="9550400" y="1109663"/>
          <p14:tracePt t="5939" x="9558338" y="1109663"/>
          <p14:tracePt t="5951" x="9593263" y="1109663"/>
          <p14:tracePt t="5960" x="9609138" y="1109663"/>
          <p14:tracePt t="5969" x="9618663" y="1109663"/>
          <p14:tracePt t="5987" x="9634538" y="1109663"/>
          <p14:tracePt t="5988" x="9652000" y="1109663"/>
          <p14:tracePt t="6006" x="9669463" y="1109663"/>
          <p14:tracePt t="6021" x="9685338" y="1109663"/>
          <p14:tracePt t="6037" x="9694863" y="1109663"/>
          <p14:tracePt t="6050" x="9694863" y="1117600"/>
          <p14:tracePt t="6056" x="9710738" y="1117600"/>
          <p14:tracePt t="6075" x="9728200" y="1117600"/>
          <p14:tracePt t="6091" x="9745663" y="1135063"/>
          <p14:tracePt t="6107" x="9753600" y="1135063"/>
          <p14:tracePt t="6123" x="9771063" y="1135063"/>
          <p14:tracePt t="6137" x="9771063" y="1150938"/>
          <p14:tracePt t="6149" x="9786938" y="1150938"/>
          <p14:tracePt t="6160" x="9804400" y="1150938"/>
          <p14:tracePt t="6173" x="9812338" y="1150938"/>
          <p14:tracePt t="6174" x="9829800" y="1168400"/>
          <p14:tracePt t="6189" x="9847263" y="1168400"/>
          <p14:tracePt t="6190" x="9863138" y="1168400"/>
          <p14:tracePt t="6203" x="9872663" y="1168400"/>
          <p14:tracePt t="6204" x="9888538" y="1176338"/>
          <p14:tracePt t="6221" x="9906000" y="1176338"/>
          <p14:tracePt t="6222" x="9923463" y="1193800"/>
          <p14:tracePt t="6738" x="9923463" y="1176338"/>
          <p14:tracePt t="6755" x="9939338" y="1176338"/>
          <p14:tracePt t="6769" x="9982200" y="1176338"/>
          <p14:tracePt t="6776" x="10025063" y="1176338"/>
          <p14:tracePt t="6791" x="10083800" y="1176338"/>
          <p14:tracePt t="6799" x="10142538" y="1176338"/>
          <p14:tracePt t="6803" x="10236200" y="1176338"/>
          <p14:tracePt t="6821" x="10337800" y="1176338"/>
          <p14:tracePt t="6822" x="10515600" y="1176338"/>
          <p14:tracePt t="6830" x="10548938" y="1176338"/>
          <p14:tracePt t="6839" x="10609263" y="1193800"/>
          <p14:tracePt t="6858" x="10650538" y="1211263"/>
          <p14:tracePt t="6860" x="10710863" y="1227138"/>
          <p14:tracePt t="6874" x="10744200" y="1227138"/>
          <p14:tracePt t="6876" x="10761663" y="1236663"/>
          <p14:tracePt t="6891" x="10769600" y="1236663"/>
          <p14:tracePt t="6903" x="10769600" y="1252538"/>
          <p14:tracePt t="6947" x="10787063" y="1252538"/>
          <p14:tracePt t="6964" x="10802938" y="1252538"/>
          <p14:tracePt t="6975" x="10820400" y="1270000"/>
          <p14:tracePt t="6992" x="10845800" y="1270000"/>
          <p14:tracePt t="6994" x="10845800" y="1287463"/>
          <p14:tracePt t="7002" x="10879138" y="1303338"/>
          <p14:tracePt t="7016" x="10922000" y="1328738"/>
          <p14:tracePt t="7027" x="10955338" y="1328738"/>
          <p14:tracePt t="7040" x="10980738" y="1346200"/>
          <p14:tracePt t="7049" x="11015663" y="1363663"/>
          <p14:tracePt t="7057" x="11023600" y="1371600"/>
          <p14:tracePt t="7071" x="11041063" y="1371600"/>
          <p14:tracePt t="7072" x="11056938" y="1389063"/>
          <p14:tracePt t="7090" x="11074400" y="1389063"/>
          <p14:tracePt t="7092" x="11082338" y="1404938"/>
          <p14:tracePt t="7093" x="11099800" y="1404938"/>
          <p14:tracePt t="7107" x="11099800" y="1422400"/>
          <p14:tracePt t="7113" x="11117263" y="1422400"/>
          <p14:tracePt t="7136" x="11133138" y="1430338"/>
          <p14:tracePt t="7159" x="11142663" y="1447800"/>
          <p14:tracePt t="7237" x="11133138" y="1447800"/>
          <p14:tracePt t="7325" x="11142663" y="1447800"/>
          <p14:tracePt t="7338" x="11193463" y="1447800"/>
          <p14:tracePt t="7348" x="11218863" y="1447800"/>
          <p14:tracePt t="7361" x="11269663" y="1465263"/>
          <p14:tracePt t="7363" x="11328400" y="1481138"/>
          <p14:tracePt t="7376" x="11371263" y="1490663"/>
          <p14:tracePt t="7378" x="11430000" y="1524000"/>
          <p14:tracePt t="7392" x="11472863" y="1541463"/>
          <p14:tracePt t="7394" x="11531600" y="1566863"/>
          <p14:tracePt t="7410" x="11564938" y="1582738"/>
          <p14:tracePt t="7411" x="11607800" y="1617663"/>
          <p14:tracePt t="7428" x="11650663" y="1643063"/>
          <p14:tracePt t="7429" x="11684000" y="1676400"/>
          <p14:tracePt t="7436" x="11717338" y="1684338"/>
          <p14:tracePt t="7455" x="11760200" y="1735138"/>
          <p14:tracePt t="7456" x="11777663" y="1760538"/>
          <p14:tracePt t="7465" x="11785600" y="1778000"/>
          <p14:tracePt t="7480" x="11803063" y="1811338"/>
          <p14:tracePt t="7488" x="11836400" y="1836738"/>
          <p14:tracePt t="7489" x="11844338" y="1879600"/>
          <p14:tracePt t="7498" x="11861800" y="1912938"/>
          <p14:tracePt t="7512" x="11895138" y="1955800"/>
          <p14:tracePt t="7524" x="11920538" y="2014538"/>
          <p14:tracePt t="7535" x="11955463" y="2108200"/>
          <p14:tracePt t="7549" x="11980863" y="2192338"/>
          <p14:tracePt t="7832" x="11971338" y="2192338"/>
          <p14:tracePt t="7844" x="11920538" y="2192338"/>
          <p14:tracePt t="7854" x="11861800" y="2192338"/>
          <p14:tracePt t="7871" x="11818938" y="2192338"/>
          <p14:tracePt t="7873" x="11684000" y="2227263"/>
          <p14:tracePt t="7874" x="11549063" y="2252663"/>
          <p14:tracePt t="7890" x="11336338" y="2268538"/>
          <p14:tracePt t="7891" x="11117263" y="2303463"/>
          <p14:tracePt t="7899" x="10845800" y="2328863"/>
          <p14:tracePt t="7913" x="10380663" y="2362200"/>
          <p14:tracePt t="7926" x="9872663" y="2379663"/>
          <p14:tracePt t="7940" x="9558338" y="2379663"/>
          <p14:tracePt t="7942" x="9245600" y="2379663"/>
          <p14:tracePt t="7954" x="8948738" y="2387600"/>
          <p14:tracePt t="7955" x="8653463" y="2387600"/>
          <p14:tracePt t="7965" x="8339138" y="2405063"/>
          <p14:tracePt t="7977" x="8069263" y="2420938"/>
          <p14:tracePt t="7978" x="7780338" y="2438400"/>
          <p14:tracePt t="7992" x="7577138" y="2446338"/>
          <p14:tracePt t="8002" x="7485063" y="2463800"/>
          <p14:tracePt t="8015" x="7145338" y="2497138"/>
          <p14:tracePt t="8035" x="6916738" y="2522538"/>
          <p14:tracePt t="8046" x="6875463" y="2540000"/>
          <p14:tracePt t="8048" x="6799263" y="2557463"/>
          <p14:tracePt t="8055" x="6738938" y="2557463"/>
          <p14:tracePt t="8069" x="6646863" y="2573338"/>
          <p14:tracePt t="8082" x="6621463" y="2573338"/>
          <p14:tracePt t="8088" x="6586538" y="2582863"/>
          <p14:tracePt t="8096" x="6570663" y="2582863"/>
          <p14:tracePt t="8109" x="6545263" y="2582863"/>
          <p14:tracePt t="8115" x="6527800" y="2582863"/>
          <p14:tracePt t="8125" x="6527800" y="2598738"/>
          <p14:tracePt t="8138" x="6510338" y="2598738"/>
          <p14:tracePt t="8170" x="6502400" y="2598738"/>
          <p14:tracePt t="8500" x="6469063" y="2598738"/>
          <p14:tracePt t="8512" x="6443663" y="2598738"/>
          <p14:tracePt t="8524" x="6392863" y="2598738"/>
          <p14:tracePt t="8525" x="6307138" y="2633663"/>
          <p14:tracePt t="8534" x="6197600" y="2641600"/>
          <p14:tracePt t="8547" x="6078538" y="2674938"/>
          <p14:tracePt t="8558" x="5943600" y="2692400"/>
          <p14:tracePt t="8565" x="5875338" y="2700338"/>
          <p14:tracePt t="8566" x="5740400" y="2717800"/>
          <p14:tracePt t="8584" x="5494338" y="2751138"/>
          <p14:tracePt t="8585" x="5435600" y="2760663"/>
          <p14:tracePt t="8602" x="5300663" y="2776538"/>
          <p14:tracePt t="8603" x="5181600" y="2811463"/>
          <p14:tracePt t="8605" x="5062538" y="2852738"/>
          <p14:tracePt t="8618" x="4960938" y="2870200"/>
          <p14:tracePt t="8633" x="4868863" y="2895600"/>
          <p14:tracePt t="8639" x="4767263" y="2946400"/>
          <p14:tracePt t="8640" x="4691063" y="2989263"/>
          <p14:tracePt t="8653" x="4630738" y="3014663"/>
          <p14:tracePt t="8656" x="4605338" y="3048000"/>
          <p14:tracePt t="8668" x="4554538" y="3081338"/>
          <p14:tracePt t="8681" x="4513263" y="3106738"/>
          <p14:tracePt t="8683" x="4478338" y="3124200"/>
          <p14:tracePt t="8689" x="4470400" y="3141663"/>
          <p14:tracePt t="8703" x="4452938" y="3149600"/>
          <p14:tracePt t="8707" x="4437063" y="3167063"/>
          <p14:tracePt t="8711" x="4419600" y="3167063"/>
          <p14:tracePt t="8721" x="4411663" y="3182938"/>
          <p14:tracePt t="8750" x="4394200" y="3200400"/>
          <p14:tracePt t="8784" x="4394200" y="3208338"/>
          <p14:tracePt t="8798" x="4394200" y="3225800"/>
          <p14:tracePt t="8809" x="4394200" y="3243263"/>
          <p14:tracePt t="8832" x="4394200" y="3259138"/>
          <p14:tracePt t="8843" x="4394200" y="3268663"/>
          <p14:tracePt t="8855" x="4411663" y="3268663"/>
          <p14:tracePt t="8870" x="4411663" y="3284538"/>
          <p14:tracePt t="8883" x="4419600" y="3284538"/>
          <p14:tracePt t="8897" x="4437063" y="3284538"/>
          <p14:tracePt t="8908" x="4452938" y="3284538"/>
          <p14:tracePt t="8916" x="4478338" y="3284538"/>
          <p14:tracePt t="8922" x="4495800" y="3284538"/>
          <p14:tracePt t="8935" x="4572000" y="3284538"/>
          <p14:tracePt t="8947" x="4614863" y="3284538"/>
          <p14:tracePt t="8956" x="4630738" y="3284538"/>
          <p14:tracePt t="8960" x="4673600" y="3268663"/>
          <p14:tracePt t="8970" x="4706938" y="3268663"/>
          <p14:tracePt t="8985" x="4783138" y="3243263"/>
          <p14:tracePt t="9002" x="4792663" y="3225800"/>
          <p14:tracePt t="9003" x="4826000" y="3225800"/>
          <p14:tracePt t="9018" x="4843463" y="3208338"/>
          <p14:tracePt t="9020" x="4843463" y="3200400"/>
          <p14:tracePt t="9033" x="4859338" y="3200400"/>
          <p14:tracePt t="9048" x="4859338" y="3182938"/>
          <p14:tracePt t="9049" x="4859338" y="3167063"/>
          <p14:tracePt t="9059" x="4859338" y="3149600"/>
          <p14:tracePt t="9070" x="4843463" y="3141663"/>
          <p14:tracePt t="9072" x="4808538" y="3124200"/>
          <p14:tracePt t="9082" x="4783138" y="3090863"/>
          <p14:tracePt t="9101" x="4724400" y="3065463"/>
          <p14:tracePt t="9102" x="4673600" y="3030538"/>
          <p14:tracePt t="9117" x="4614863" y="3014663"/>
          <p14:tracePt t="9119" x="4589463" y="3005138"/>
          <p14:tracePt t="9120" x="4538663" y="2989263"/>
          <p14:tracePt t="9133" x="4495800" y="2971800"/>
          <p14:tracePt t="9148" x="4452938" y="2971800"/>
          <p14:tracePt t="9152" x="4419600" y="2971800"/>
          <p14:tracePt t="9153" x="4394200" y="2971800"/>
          <p14:tracePt t="9168" x="4376738" y="2971800"/>
          <p14:tracePt t="9169" x="4360863" y="2971800"/>
          <p14:tracePt t="9182" x="4351338" y="2971800"/>
          <p14:tracePt t="9188" x="4335463" y="2989263"/>
          <p14:tracePt t="9201" x="4318000" y="3005138"/>
          <p14:tracePt t="9213" x="4318000" y="3030538"/>
          <p14:tracePt t="9214" x="4300538" y="3065463"/>
          <p14:tracePt t="9225" x="4300538" y="3090863"/>
          <p14:tracePt t="9232" x="4284663" y="3106738"/>
          <p14:tracePt t="9246" x="4275138" y="3182938"/>
          <p14:tracePt t="9257" x="4275138" y="3208338"/>
          <p14:tracePt t="9263" x="4275138" y="3243263"/>
          <p14:tracePt t="9270" x="4275138" y="3268663"/>
          <p14:tracePt t="9285" x="4275138" y="3302000"/>
          <p14:tracePt t="9286" x="4275138" y="3335338"/>
          <p14:tracePt t="9299" x="4275138" y="3344863"/>
          <p14:tracePt t="9300" x="4275138" y="3378200"/>
          <p14:tracePt t="9311" x="4275138" y="3395663"/>
          <p14:tracePt t="9334" x="4284663" y="3403600"/>
          <p14:tracePt t="9335" x="4300538" y="3421063"/>
          <p14:tracePt t="9355" x="4318000" y="3436938"/>
          <p14:tracePt t="9358" x="4335463" y="3436938"/>
          <p14:tracePt t="9370" x="4351338" y="3436938"/>
          <p14:tracePt t="9379" x="4360863" y="3436938"/>
          <p14:tracePt t="9380" x="4376738" y="3436938"/>
          <p14:tracePt t="9388" x="4411663" y="3436938"/>
          <p14:tracePt t="9402" x="4419600" y="3436938"/>
          <p14:tracePt t="9403" x="4470400" y="3436938"/>
          <p14:tracePt t="9417" x="4495800" y="3436938"/>
          <p14:tracePt t="9419" x="4529138" y="3403600"/>
          <p14:tracePt t="9430" x="4572000" y="3395663"/>
          <p14:tracePt t="9442" x="4605338" y="3360738"/>
          <p14:tracePt t="9449" x="4630738" y="3344863"/>
          <p14:tracePt t="9462" x="4665663" y="3335338"/>
          <p14:tracePt t="9463" x="4691063" y="3302000"/>
          <p14:tracePt t="9476" x="4724400" y="3268663"/>
          <p14:tracePt t="9484" x="4749800" y="3259138"/>
          <p14:tracePt t="9485" x="4767263" y="3243263"/>
          <p14:tracePt t="9499" x="4783138" y="3225800"/>
          <p14:tracePt t="9501" x="4808538" y="3200400"/>
          <p14:tracePt t="9519" x="4808538" y="3182938"/>
          <p14:tracePt t="9532" x="4826000" y="3167063"/>
          <p14:tracePt t="9533" x="4826000" y="3149600"/>
          <p14:tracePt t="9541" x="4826000" y="3141663"/>
          <p14:tracePt t="9556" x="4826000" y="3124200"/>
          <p14:tracePt t="9563" x="4826000" y="3106738"/>
          <p14:tracePt t="9571" x="4826000" y="3090863"/>
          <p14:tracePt t="9592" x="4826000" y="3081338"/>
          <p14:tracePt t="9606" x="4826000" y="3065463"/>
          <p14:tracePt t="9618" x="4808538" y="3065463"/>
          <p14:tracePt t="9632" x="4808538" y="3048000"/>
          <p14:tracePt t="9654" x="4808538" y="3030538"/>
          <p14:tracePt t="9669" x="4792663" y="3030538"/>
          <p14:tracePt t="9690" x="4792663" y="3014663"/>
          <p14:tracePt t="9722" x="4783138" y="3014663"/>
          <p14:tracePt t="9859" x="4783138" y="3005138"/>
          <p14:tracePt t="9883" x="4767263" y="2989263"/>
          <p14:tracePt t="9899" x="4767263" y="2971800"/>
          <p14:tracePt t="9915" x="4767263" y="2954338"/>
          <p14:tracePt t="9931" x="4749800" y="2946400"/>
          <p14:tracePt t="9948" x="4749800" y="2928938"/>
          <p14:tracePt t="9959" x="4732338" y="2928938"/>
          <p14:tracePt t="9973" x="4732338" y="2913063"/>
          <p14:tracePt t="9974" x="4732338" y="2895600"/>
          <p14:tracePt t="9987" x="4724400" y="2895600"/>
          <p14:tracePt t="9999" x="4724400" y="2887663"/>
          <p14:tracePt t="10001" x="4706938" y="2870200"/>
          <p14:tracePt t="10010" x="4691063" y="2870200"/>
          <p14:tracePt t="10024" x="4665663" y="2852738"/>
          <p14:tracePt t="10034" x="4630738" y="2852738"/>
          <p14:tracePt t="10053" x="4589463" y="2852738"/>
          <p14:tracePt t="10066" x="4572000" y="2852738"/>
          <p14:tracePt t="10073" x="4538663" y="2870200"/>
          <p14:tracePt t="10086" x="4529138" y="2887663"/>
          <p14:tracePt t="10097" x="4513263" y="2895600"/>
          <p14:tracePt t="10107" x="4513263" y="2913063"/>
          <p14:tracePt t="10119" x="4495800" y="2913063"/>
          <p14:tracePt t="10123" x="4495800" y="2928938"/>
          <p14:tracePt t="10125" x="4495800" y="2946400"/>
          <p14:tracePt t="10135" x="4495800" y="2954338"/>
          <p14:tracePt t="10151" x="4478338" y="2971800"/>
          <p14:tracePt t="10153" x="4478338" y="2989263"/>
          <p14:tracePt t="10167" x="4478338" y="3005138"/>
          <p14:tracePt t="10168" x="4478338" y="3014663"/>
          <p14:tracePt t="10178" x="4478338" y="3048000"/>
          <p14:tracePt t="10191" x="4478338" y="3065463"/>
          <p14:tracePt t="10202" x="4478338" y="3081338"/>
          <p14:tracePt t="10217" x="4495800" y="3090863"/>
          <p14:tracePt t="10219" x="4513263" y="3106738"/>
          <p14:tracePt t="10232" x="4529138" y="3106738"/>
          <p14:tracePt t="10235" x="4529138" y="3124200"/>
          <p14:tracePt t="10245" x="4538663" y="3124200"/>
          <p14:tracePt t="10256" x="4554538" y="3124200"/>
          <p14:tracePt t="10270" x="4572000" y="3124200"/>
          <p14:tracePt t="10271" x="4589463" y="3124200"/>
          <p14:tracePt t="10285" x="4605338" y="3124200"/>
          <p14:tracePt t="10298" x="4614863" y="3124200"/>
          <p14:tracePt t="10306" x="4630738" y="3106738"/>
          <p14:tracePt t="10316" x="4648200" y="3090863"/>
          <p14:tracePt t="10328" x="4665663" y="3090863"/>
          <p14:tracePt t="10333" x="4673600" y="3081338"/>
          <p14:tracePt t="10336" x="4691063" y="3081338"/>
          <p14:tracePt t="10350" x="4706938" y="3065463"/>
          <p14:tracePt t="10351" x="4724400" y="3048000"/>
          <p14:tracePt t="10365" x="4732338" y="3048000"/>
          <p14:tracePt t="10368" x="4732338" y="3030538"/>
          <p14:tracePt t="10380" x="4749800" y="3030538"/>
          <p14:tracePt t="10387" x="4749800" y="3014663"/>
          <p14:tracePt t="10406" x="4767263" y="3005138"/>
          <p14:tracePt t="10430" x="4767263" y="2989263"/>
          <p14:tracePt t="10454" x="4767263" y="2971800"/>
          <p14:tracePt t="10466" x="4783138" y="2971800"/>
          <p14:tracePt t="10489" x="4783138" y="2954338"/>
          <p14:tracePt t="10510" x="4783138" y="2946400"/>
          <p14:tracePt t="10575" x="4792663" y="2946400"/>
          <p14:tracePt t="10623" x="4808538" y="2928938"/>
          <p14:tracePt t="10647" x="4826000" y="2928938"/>
          <p14:tracePt t="10657" x="4843463" y="2928938"/>
          <p14:tracePt t="10671" x="4868863" y="2928938"/>
          <p14:tracePt t="10685" x="4902200" y="2928938"/>
          <p14:tracePt t="10696" x="4919663" y="2928938"/>
          <p14:tracePt t="10699" x="4945063" y="2928938"/>
          <p14:tracePt t="10708" x="4978400" y="2928938"/>
          <p14:tracePt t="10717" x="5003800" y="2928938"/>
          <p14:tracePt t="10733" x="5037138" y="2928938"/>
          <p14:tracePt t="10734" x="5097463" y="2928938"/>
          <p14:tracePt t="10741" x="5113338" y="2928938"/>
          <p14:tracePt t="10757" x="5138738" y="2928938"/>
          <p14:tracePt t="10762" x="5181600" y="2928938"/>
          <p14:tracePt t="10764" x="5214938" y="2928938"/>
          <p14:tracePt t="10774" x="5240338" y="2928938"/>
          <p14:tracePt t="10787" x="5291138" y="2928938"/>
          <p14:tracePt t="10800" x="5300663" y="2928938"/>
          <p14:tracePt t="10801" x="5316538" y="2928938"/>
          <p14:tracePt t="10814" x="5334000" y="2928938"/>
          <p14:tracePt t="10821" x="5351463" y="2928938"/>
          <p14:tracePt t="10836" x="5367338" y="2928938"/>
          <p14:tracePt t="10837" x="5376863" y="2928938"/>
          <p14:tracePt t="10851" x="5392738" y="2928938"/>
          <p14:tracePt t="10870" x="5410200" y="2928938"/>
          <p14:tracePt t="10891" x="5427663" y="2928938"/>
          <p14:tracePt t="10913" x="5435600" y="2928938"/>
          <p14:tracePt t="10945" x="5453063" y="2928938"/>
          <p14:tracePt t="10969" x="5453063" y="2946400"/>
          <p14:tracePt t="10982" x="5468938" y="2946400"/>
          <p14:tracePt t="11018" x="5486400" y="2946400"/>
          <p14:tracePt t="11033" x="5494338" y="2946400"/>
          <p14:tracePt t="11048" x="5511800" y="2954338"/>
          <p14:tracePt t="11067" x="5529263" y="2954338"/>
          <p14:tracePt t="11084" x="5545138" y="2954338"/>
          <p14:tracePt t="11098" x="5554663" y="2954338"/>
          <p14:tracePt t="11099" x="5570538" y="2954338"/>
          <p14:tracePt t="11114" x="5588000" y="2954338"/>
          <p14:tracePt t="11131" x="5605463" y="2954338"/>
          <p14:tracePt t="11155" x="5621338" y="2954338"/>
          <p14:tracePt t="11170" x="5630863" y="2954338"/>
          <p14:tracePt t="11194" x="5646738" y="2954338"/>
          <p14:tracePt t="11210" x="5664200" y="2954338"/>
          <p14:tracePt t="11230" x="5681663" y="2954338"/>
          <p14:tracePt t="11240" x="5689600" y="2954338"/>
          <p14:tracePt t="11253" x="5707063" y="2954338"/>
          <p14:tracePt t="11254" x="5722938" y="2954338"/>
          <p14:tracePt t="11268" x="5740400" y="2954338"/>
          <p14:tracePt t="11269" x="5748338" y="2954338"/>
          <p14:tracePt t="11283" x="5765800" y="2946400"/>
          <p14:tracePt t="11285" x="5783263" y="2946400"/>
          <p14:tracePt t="11302" x="5799138" y="2946400"/>
          <p14:tracePt t="11315" x="5808663" y="2946400"/>
          <p14:tracePt t="11327" x="5824538" y="2946400"/>
          <p14:tracePt t="11359" x="5842000" y="2946400"/>
          <p14:tracePt t="11382" x="5842000" y="2928938"/>
          <p14:tracePt t="11383" x="5859463" y="2928938"/>
          <p14:tracePt t="11396" x="5875338" y="2928938"/>
          <p14:tracePt t="11415" x="5884863" y="2928938"/>
          <p14:tracePt t="11425" x="5900738" y="2928938"/>
          <p14:tracePt t="11438" x="5918200" y="2928938"/>
          <p14:tracePt t="11451" x="5935663" y="2928938"/>
          <p14:tracePt t="11453" x="5943600" y="2928938"/>
          <p14:tracePt t="11468" x="5961063" y="2928938"/>
          <p14:tracePt t="11480" x="5976938" y="2928938"/>
          <p14:tracePt t="11503" x="5994400" y="2928938"/>
          <p14:tracePt t="11556" x="6002338" y="2928938"/>
          <p14:tracePt t="11604" x="6019800" y="2928938"/>
          <p14:tracePt t="11620" x="6037263" y="2928938"/>
          <p14:tracePt t="11645" x="6053138" y="2946400"/>
          <p14:tracePt t="11660" x="6062663" y="2946400"/>
          <p14:tracePt t="11677" x="6078538" y="2946400"/>
          <p14:tracePt t="11703" x="6096000" y="2946400"/>
          <p14:tracePt t="11717" x="6113463" y="2946400"/>
          <p14:tracePt t="11730" x="6129338" y="2946400"/>
          <p14:tracePt t="11740" x="6138863" y="2946400"/>
          <p14:tracePt t="11759" x="6154738" y="2946400"/>
          <p14:tracePt t="11782" x="6172200" y="2946400"/>
          <p14:tracePt t="11797" x="6189663" y="2946400"/>
          <p14:tracePt t="11846" x="6197600" y="2946400"/>
          <p14:tracePt t="11893" x="6197600" y="2954338"/>
          <p14:tracePt t="11934" x="6215063" y="2954338"/>
          <p14:tracePt t="12087" x="6230938" y="2954338"/>
          <p14:tracePt t="12111" x="6248400" y="2954338"/>
          <p14:tracePt t="12122" x="6256338" y="2954338"/>
          <p14:tracePt t="12132" x="6273800" y="2954338"/>
          <p14:tracePt t="12141" x="6316663" y="2954338"/>
          <p14:tracePt t="12148" x="6350000" y="2954338"/>
          <p14:tracePt t="12165" x="6367463" y="2954338"/>
          <p14:tracePt t="12166" x="6408738" y="2954338"/>
          <p14:tracePt t="12175" x="6426200" y="2954338"/>
          <p14:tracePt t="12180" x="6469063" y="2954338"/>
          <p14:tracePt t="12188" x="6502400" y="2954338"/>
          <p14:tracePt t="12202" x="6510338" y="2954338"/>
          <p14:tracePt t="12203" x="6545263" y="2954338"/>
          <p14:tracePt t="12214" x="6570663" y="2954338"/>
          <p14:tracePt t="12221" x="6586538" y="2954338"/>
          <p14:tracePt t="12236" x="6621463" y="2946400"/>
          <p14:tracePt t="12245" x="6637338" y="2946400"/>
          <p14:tracePt t="12262" x="6646863" y="2946400"/>
          <p14:tracePt t="12264" x="6662738" y="2946400"/>
          <p14:tracePt t="12277" x="6680200" y="2946400"/>
          <p14:tracePt t="12298" x="6697663" y="2946400"/>
          <p14:tracePt t="12308" x="6705600" y="2946400"/>
          <p14:tracePt t="12331" x="6723063" y="2946400"/>
          <p14:tracePt t="12374" x="6738938" y="2946400"/>
          <p14:tracePt t="12449" x="6723063" y="2946400"/>
          <p14:tracePt t="12462" x="6705600" y="2946400"/>
          <p14:tracePt t="12482" x="6697663" y="2946400"/>
          <p14:tracePt t="12484" x="6680200" y="2954338"/>
          <p14:tracePt t="12495" x="6662738" y="2954338"/>
          <p14:tracePt t="12508" x="6637338" y="2954338"/>
          <p14:tracePt t="12520" x="6586538" y="2971800"/>
          <p14:tracePt t="12531" x="6561138" y="2971800"/>
          <p14:tracePt t="12542" x="6527800" y="2971800"/>
          <p14:tracePt t="12543" x="6510338" y="2989263"/>
          <p14:tracePt t="12552" x="6451600" y="2989263"/>
          <p14:tracePt t="12559" x="6426200" y="3005138"/>
          <p14:tracePt t="12566" x="6383338" y="3005138"/>
          <p14:tracePt t="12580" x="6256338" y="3030538"/>
          <p14:tracePt t="12596" x="6189663" y="3065463"/>
          <p14:tracePt t="12598" x="6113463" y="3090863"/>
          <p14:tracePt t="12612" x="6019800" y="3106738"/>
          <p14:tracePt t="12614" x="5943600" y="3141663"/>
          <p14:tracePt t="12630" x="5748338" y="3225800"/>
          <p14:tracePt t="12646" x="5646738" y="3259138"/>
          <p14:tracePt t="12647" x="5554663" y="3302000"/>
          <p14:tracePt t="12662" x="5453063" y="3319463"/>
          <p14:tracePt t="12665" x="5367338" y="3344863"/>
          <p14:tracePt t="12674" x="5291138" y="3360738"/>
          <p14:tracePt t="12687" x="5214938" y="3378200"/>
          <p14:tracePt t="12692" x="5181600" y="3395663"/>
          <p14:tracePt t="12704" x="5062538" y="3403600"/>
          <p14:tracePt t="12711" x="5003800" y="3403600"/>
          <p14:tracePt t="12726" x="4945063" y="3421063"/>
          <p14:tracePt t="12727" x="4859338" y="3436938"/>
          <p14:tracePt t="12745" x="4808538" y="3436938"/>
          <p14:tracePt t="12747" x="4767263" y="3436938"/>
          <p14:tracePt t="12748" x="4724400" y="3454400"/>
          <p14:tracePt t="12761" x="4691063" y="3454400"/>
          <p14:tracePt t="12768" x="4673600" y="3454400"/>
          <p14:tracePt t="12774" x="4648200" y="3454400"/>
          <p14:tracePt t="12786" x="4630738" y="3454400"/>
          <p14:tracePt t="12797" x="4614863" y="3454400"/>
          <p14:tracePt t="12812" x="4605338" y="3454400"/>
          <p14:tracePt t="12835" x="4589463" y="3454400"/>
          <p14:tracePt t="12851" x="4589463" y="3436938"/>
          <p14:tracePt t="12875" x="4589463" y="3421063"/>
          <p14:tracePt t="12899" x="4589463" y="3403600"/>
          <p14:tracePt t="12912" x="4589463" y="3395663"/>
          <p14:tracePt t="12928" x="4589463" y="3378200"/>
          <p14:tracePt t="12946" x="4589463" y="3360738"/>
          <p14:tracePt t="12947" x="4589463" y="3344863"/>
          <p14:tracePt t="12948" x="4589463" y="3335338"/>
          <p14:tracePt t="12962" x="4605338" y="3319463"/>
          <p14:tracePt t="12964" x="4605338" y="3302000"/>
          <p14:tracePt t="12979" x="4605338" y="3268663"/>
          <p14:tracePt t="12981" x="4630738" y="3259138"/>
          <p14:tracePt t="12995" x="4648200" y="3243263"/>
          <p14:tracePt t="12996" x="4648200" y="3225800"/>
          <p14:tracePt t="13005" x="4665663" y="3208338"/>
          <p14:tracePt t="13018" x="4673600" y="3200400"/>
          <p14:tracePt t="13033" x="4706938" y="3182938"/>
          <p14:tracePt t="13049" x="4706938" y="3167063"/>
          <p14:tracePt t="13053" x="4724400" y="3167063"/>
          <p14:tracePt t="13054" x="4724400" y="3149600"/>
          <p14:tracePt t="13070" x="4732338" y="3141663"/>
          <p14:tracePt t="13101" x="4749800" y="3124200"/>
          <p14:tracePt t="13132" x="4749800" y="3106738"/>
          <p14:tracePt t="13180" x="4749800" y="3090863"/>
          <p14:tracePt t="13229" x="4749800" y="3081338"/>
          <p14:tracePt t="13245" x="4732338" y="3081338"/>
          <p14:tracePt t="13266" x="4724400" y="3065463"/>
          <p14:tracePt t="13280" x="4706938" y="3065463"/>
          <p14:tracePt t="13297" x="4706938" y="3048000"/>
          <p14:tracePt t="13310" x="4691063" y="3048000"/>
          <p14:tracePt t="13326" x="4691063" y="3030538"/>
          <p14:tracePt t="13374" x="4691063" y="3014663"/>
          <p14:tracePt t="13430" x="4706938" y="3014663"/>
          <p14:tracePt t="13446" x="4724400" y="3014663"/>
          <p14:tracePt t="13458" x="4724400" y="3005138"/>
          <p14:tracePt t="13466" x="4732338" y="3005138"/>
          <p14:tracePt t="13481" x="4749800" y="2989263"/>
          <p14:tracePt t="13498" x="4767263" y="2989263"/>
          <p14:tracePt t="13500" x="4767263" y="2971800"/>
          <p14:tracePt t="13513" x="4783138" y="2971800"/>
          <p14:tracePt t="13514" x="4783138" y="2954338"/>
          <p14:tracePt t="13522" x="4792663" y="2954338"/>
          <p14:tracePt t="13537" x="4808538" y="2954338"/>
          <p14:tracePt t="13549" x="4826000" y="2946400"/>
          <p14:tracePt t="13557" x="4843463" y="2946400"/>
          <p14:tracePt t="13571" x="4859338" y="2946400"/>
          <p14:tracePt t="13583" x="4868863" y="2946400"/>
          <p14:tracePt t="13599" x="4884738" y="2946400"/>
          <p14:tracePt t="13639" x="4884738" y="2928938"/>
          <p14:tracePt t="13679" x="4884738" y="2913063"/>
          <p14:tracePt t="13711" x="4884738" y="2895600"/>
          <p14:tracePt t="13727" x="4884738" y="2887663"/>
          <p14:tracePt t="13752" x="4884738" y="2870200"/>
          <p14:tracePt t="13767" x="4884738" y="2852738"/>
          <p14:tracePt t="13792" x="4884738" y="2836863"/>
          <p14:tracePt t="13809" x="4902200" y="2836863"/>
          <p14:tracePt t="13817" x="4902200" y="2827338"/>
          <p14:tracePt t="13848" x="4919663" y="2811463"/>
          <p14:tracePt t="13880" x="4927600" y="2811463"/>
          <p14:tracePt t="13892" x="4927600" y="2794000"/>
          <p14:tracePt t="13905" x="4945063" y="2794000"/>
          <p14:tracePt t="13942" x="4960938" y="2794000"/>
          <p14:tracePt t="14081" x="4945063" y="2794000"/>
          <p14:tracePt t="14105" x="4927600" y="2794000"/>
          <p14:tracePt t="14117" x="4919663" y="2776538"/>
          <p14:tracePt t="14140" x="4902200" y="2776538"/>
          <p14:tracePt t="14152" x="4884738" y="2776538"/>
          <p14:tracePt t="14178" x="4868863" y="2776538"/>
          <p14:tracePt t="14192" x="4859338" y="2776538"/>
          <p14:tracePt t="14226" x="4843463" y="2794000"/>
          <p14:tracePt t="14240" x="4843463" y="2811463"/>
          <p14:tracePt t="14248" x="4843463" y="2836863"/>
          <p14:tracePt t="14261" x="4843463" y="2870200"/>
          <p14:tracePt t="14263" x="4843463" y="2895600"/>
          <p14:tracePt t="14275" x="4843463" y="2954338"/>
          <p14:tracePt t="14288" x="4843463" y="3005138"/>
          <p14:tracePt t="14296" x="4843463" y="3030538"/>
          <p14:tracePt t="14303" x="4843463" y="3065463"/>
          <p14:tracePt t="14323" x="4843463" y="3124200"/>
          <p14:tracePt t="14324" x="4859338" y="3141663"/>
          <p14:tracePt t="14332" x="4859338" y="3167063"/>
          <p14:tracePt t="14347" x="4859338" y="3182938"/>
          <p14:tracePt t="14359" x="4868863" y="3208338"/>
          <p14:tracePt t="14367" x="4884738" y="3208338"/>
          <p14:tracePt t="14379" x="4902200" y="3225800"/>
          <p14:tracePt t="14391" x="4919663" y="3243263"/>
          <p14:tracePt t="14403" x="4927600" y="3243263"/>
          <p14:tracePt t="14406" x="5003800" y="3259138"/>
          <p14:tracePt t="14416" x="5037138" y="3268663"/>
          <p14:tracePt t="14432" x="5122863" y="3268663"/>
          <p14:tracePt t="14446" x="5181600" y="3268663"/>
          <p14:tracePt t="14448" x="5240338" y="3243263"/>
          <p14:tracePt t="14462" x="5300663" y="3200400"/>
          <p14:tracePt t="14464" x="5351463" y="3149600"/>
          <p14:tracePt t="14479" x="5392738" y="3081338"/>
          <p14:tracePt t="14480" x="5435600" y="3005138"/>
          <p14:tracePt t="14496" x="5494338" y="2852738"/>
          <p14:tracePt t="14506" x="5494338" y="2827338"/>
          <p14:tracePt t="14511" x="5511800" y="2751138"/>
          <p14:tracePt t="14523" x="5529263" y="2700338"/>
          <p14:tracePt t="14537" x="5545138" y="2659063"/>
          <p14:tracePt t="14541" x="5545138" y="2616200"/>
          <p14:tracePt t="14541" x="5545138" y="2573338"/>
          <p14:tracePt t="14550" x="5545138" y="2557463"/>
          <p14:tracePt t="14564" x="5545138" y="2522538"/>
          <p14:tracePt t="14567" x="5545138" y="2497138"/>
          <p14:tracePt t="14577" x="5529263" y="2481263"/>
          <p14:tracePt t="14586" x="5486400" y="2446338"/>
          <p14:tracePt t="14591" x="5453063" y="2438400"/>
          <p14:tracePt t="14608" x="5427663" y="2420938"/>
          <p14:tracePt t="14609" x="5376863" y="2405063"/>
          <p14:tracePt t="14620" x="5334000" y="2405063"/>
          <p14:tracePt t="14632" x="5291138" y="2405063"/>
          <p14:tracePt t="14636" x="5240338" y="2405063"/>
          <p14:tracePt t="14653" x="5181600" y="2405063"/>
          <p14:tracePt t="14654" x="5097463" y="2463800"/>
          <p14:tracePt t="14664" x="5062538" y="2497138"/>
          <p14:tracePt t="14675" x="5021263" y="2522538"/>
          <p14:tracePt t="14695" x="4986338" y="2582863"/>
          <p14:tracePt t="14696" x="4927600" y="2674938"/>
          <p14:tracePt t="14709" x="4902200" y="2735263"/>
          <p14:tracePt t="14723" x="4884738" y="2794000"/>
          <p14:tracePt t="14729" x="4868863" y="2913063"/>
          <p14:tracePt t="14739" x="4868863" y="2954338"/>
          <p14:tracePt t="14755" x="4868863" y="3005138"/>
          <p14:tracePt t="14762" x="4868863" y="3090863"/>
          <p14:tracePt t="14768" x="4868863" y="3124200"/>
          <p14:tracePt t="14785" x="4884738" y="3167063"/>
          <p14:tracePt t="14794" x="4884738" y="3182938"/>
          <p14:tracePt t="14808" x="4902200" y="3200400"/>
          <p14:tracePt t="14825" x="4919663" y="3208338"/>
          <p14:tracePt t="14841" x="4927600" y="3208338"/>
          <p14:tracePt t="14842" x="4945063" y="3208338"/>
          <p14:tracePt t="14856" x="4960938" y="3208338"/>
          <p14:tracePt t="14868" x="4978400" y="3208338"/>
          <p14:tracePt t="14879" x="4986338" y="3208338"/>
          <p14:tracePt t="14881" x="5003800" y="3208338"/>
          <p14:tracePt t="14894" x="5021263" y="3208338"/>
          <p14:tracePt t="14918" x="5037138" y="3200400"/>
          <p14:tracePt t="14958" x="5037138" y="3182938"/>
          <p14:tracePt t="14990" x="5037138" y="3167063"/>
          <p14:tracePt t="15006" x="5037138" y="3149600"/>
          <p14:tracePt t="15030" x="5037138" y="3141663"/>
          <p14:tracePt t="15062" x="5037138" y="3124200"/>
          <p14:tracePt t="15075" x="5021263" y="3124200"/>
          <p14:tracePt t="15094" x="5021263" y="3106738"/>
          <p14:tracePt t="15107" x="5003800" y="3106738"/>
          <p14:tracePt t="15121" x="4986338" y="3090863"/>
          <p14:tracePt t="15122" x="4978400" y="3081338"/>
          <p14:tracePt t="15131" x="4960938" y="3065463"/>
          <p14:tracePt t="15145" x="4945063" y="3048000"/>
          <p14:tracePt t="15153" x="4927600" y="3030538"/>
          <p14:tracePt t="15162" x="4927600" y="3014663"/>
          <p14:tracePt t="15178" x="4927600" y="2989263"/>
          <p14:tracePt t="15192" x="4919663" y="2971800"/>
          <p14:tracePt t="15207" x="4919663" y="2954338"/>
          <p14:tracePt t="15213" x="4919663" y="2946400"/>
          <p14:tracePt t="15238" x="4919663" y="2928938"/>
          <p14:tracePt t="15239" x="4919663" y="2913063"/>
          <p14:tracePt t="15241" x="4927600" y="2895600"/>
          <p14:tracePt t="15251" x="4927600" y="2887663"/>
          <p14:tracePt t="15268" x="4927600" y="2870200"/>
          <p14:tracePt t="15288" x="4945063" y="2852738"/>
          <p14:tracePt t="15297" x="4945063" y="2836863"/>
          <p14:tracePt t="15330" x="4945063" y="2827338"/>
          <p14:tracePt t="15356" x="4945063" y="2811463"/>
          <p14:tracePt t="15416" x="4945063" y="2794000"/>
          <p14:tracePt t="15426" x="4927600" y="2794000"/>
          <p14:tracePt t="15453" x="4919663" y="2794000"/>
          <p14:tracePt t="15489" x="4902200" y="2794000"/>
          <p14:tracePt t="15521" x="4884738" y="2794000"/>
          <p14:tracePt t="15561" x="4884738" y="2811463"/>
          <p14:tracePt t="15593" x="4884738" y="2827338"/>
          <p14:tracePt t="15658" x="4884738" y="2836863"/>
          <p14:tracePt t="15714" x="4868863" y="2836863"/>
          <p14:tracePt t="15762" x="4859338" y="2836863"/>
          <p14:tracePt t="15805" x="4843463" y="2852738"/>
          <p14:tracePt t="15820" x="4826000" y="2852738"/>
          <p14:tracePt t="15845" x="4826000" y="2870200"/>
          <p14:tracePt t="15860" x="4808538" y="2870200"/>
          <p14:tracePt t="15883" x="4808538" y="2887663"/>
          <p14:tracePt t="16156" x="4808538" y="2870200"/>
          <p14:tracePt t="16727" x="4808538" y="2887663"/>
          <p14:tracePt t="16752" x="4808538" y="2895600"/>
          <p14:tracePt t="16768" x="4808538" y="2913063"/>
          <p14:tracePt t="16784" x="4792663" y="2928938"/>
          <p14:tracePt t="16793" x="4792663" y="2946400"/>
          <p14:tracePt t="16804" x="4792663" y="2954338"/>
          <p14:tracePt t="16821" x="4783138" y="2971800"/>
          <p14:tracePt t="16838" x="4783138" y="2989263"/>
          <p14:tracePt t="16840" x="4783138" y="3005138"/>
          <p14:tracePt t="16841" x="4767263" y="3014663"/>
          <p14:tracePt t="16855" x="4767263" y="3030538"/>
          <p14:tracePt t="16861" x="4767263" y="3048000"/>
          <p14:tracePt t="16876" x="4749800" y="3090863"/>
          <p14:tracePt t="16887" x="4749800" y="3124200"/>
          <p14:tracePt t="16891" x="4749800" y="3141663"/>
          <p14:tracePt t="16905" x="4749800" y="3149600"/>
          <p14:tracePt t="16906" x="4749800" y="3167063"/>
          <p14:tracePt t="16918" x="4749800" y="3182938"/>
          <p14:tracePt t="16927" x="4749800" y="3200400"/>
          <p14:tracePt t="16941" x="4749800" y="3208338"/>
          <p14:tracePt t="17129" x="4749800" y="3200400"/>
          <p14:tracePt t="17177" x="4732338" y="3200400"/>
          <p14:tracePt t="17194" x="4724400" y="3200400"/>
          <p14:tracePt t="17207" x="4724400" y="3182938"/>
          <p14:tracePt t="17216" x="4706938" y="3182938"/>
          <p14:tracePt t="17225" x="4665663" y="3182938"/>
          <p14:tracePt t="17238" x="4605338" y="3167063"/>
          <p14:tracePt t="17247" x="4495800" y="3149600"/>
          <p14:tracePt t="17261" x="4300538" y="3124200"/>
          <p14:tracePt t="17278" x="4224338" y="3106738"/>
          <p14:tracePt t="17279" x="4122738" y="3090863"/>
          <p14:tracePt t="17292" x="4005263" y="3090863"/>
          <p14:tracePt t="17294" x="3886200" y="3081338"/>
          <p14:tracePt t="17308" x="3776663" y="3065463"/>
          <p14:tracePt t="17310" x="3690938" y="3065463"/>
          <p14:tracePt t="17317" x="3598863" y="3065463"/>
          <p14:tracePt t="17333" x="3538538" y="3065463"/>
          <p14:tracePt t="17336" x="3497263" y="3065463"/>
          <p14:tracePt t="17355" x="3421063" y="3065463"/>
          <p14:tracePt t="17356" x="3378200" y="3065463"/>
          <p14:tracePt t="17369" x="3344863" y="3081338"/>
          <p14:tracePt t="17380" x="3319463" y="3090863"/>
          <p14:tracePt t="17385" x="3302000" y="3090863"/>
          <p14:tracePt t="17394" x="3284538" y="3090863"/>
          <p14:tracePt t="17416" x="3268663" y="3106738"/>
          <p14:tracePt t="17596" x="3259138" y="3106738"/>
          <p14:tracePt t="17612" x="3243263" y="3106738"/>
          <p14:tracePt t="17637" x="3225800" y="3106738"/>
          <p14:tracePt t="17653" x="3208338" y="3106738"/>
          <p14:tracePt t="17663" x="3200400" y="3090863"/>
          <p14:tracePt t="17671" x="3182938" y="3090863"/>
          <p14:tracePt t="17689" x="3167063" y="3090863"/>
          <p14:tracePt t="17699" x="3149600" y="3081338"/>
          <p14:tracePt t="17711" x="3124200" y="3081338"/>
          <p14:tracePt t="17735" x="3106738" y="3081338"/>
          <p14:tracePt t="17744" x="3090863" y="3081338"/>
          <p14:tracePt t="17749" x="3090863" y="3065463"/>
          <p14:tracePt t="17758" x="3081338" y="3065463"/>
          <p14:tracePt t="17777" x="3065463" y="3065463"/>
          <p14:tracePt t="17782" x="3065463" y="3048000"/>
          <p14:tracePt t="17784" x="3048000" y="3048000"/>
          <p14:tracePt t="17806" x="3030538" y="3048000"/>
          <p14:tracePt t="17818" x="3030538" y="3030538"/>
          <p14:tracePt t="17839" x="3014663" y="3030538"/>
          <p14:tracePt t="17878" x="3014663" y="3014663"/>
          <p14:tracePt t="18022" x="3030538" y="3005138"/>
          <p14:tracePt t="18046" x="3048000" y="2989263"/>
          <p14:tracePt t="18073" x="3065463" y="2971800"/>
          <p14:tracePt t="18081" x="3065463" y="2954338"/>
          <p14:tracePt t="18082" x="3065463" y="2946400"/>
          <p14:tracePt t="18096" x="3065463" y="2928938"/>
          <p14:tracePt t="18099" x="3081338" y="2913063"/>
          <p14:tracePt t="18107" x="3090863" y="2895600"/>
          <p14:tracePt t="18124" x="3090863" y="2870200"/>
          <p14:tracePt t="18125" x="3090863" y="2852738"/>
          <p14:tracePt t="18135" x="3106738" y="2836863"/>
          <p14:tracePt t="18147" x="3106738" y="2776538"/>
          <p14:tracePt t="18159" x="3124200" y="2760663"/>
          <p14:tracePt t="18170" x="3124200" y="2751138"/>
          <p14:tracePt t="18171" x="3124200" y="2717800"/>
          <p14:tracePt t="18180" x="3124200" y="2700338"/>
          <p14:tracePt t="18190" x="3141663" y="2674938"/>
          <p14:tracePt t="18195" x="3141663" y="2641600"/>
          <p14:tracePt t="18206" x="3149600" y="2616200"/>
          <p14:tracePt t="18219" x="3149600" y="2582863"/>
          <p14:tracePt t="18230" x="3182938" y="2540000"/>
          <p14:tracePt t="18243" x="3182938" y="2506663"/>
          <p14:tracePt t="18246" x="3200400" y="2497138"/>
          <p14:tracePt t="18256" x="3200400" y="2463800"/>
          <p14:tracePt t="18258" x="3200400" y="2446338"/>
          <p14:tracePt t="18274" x="3208338" y="2446338"/>
          <p14:tracePt t="18275" x="3208338" y="2438400"/>
          <p14:tracePt t="18369" x="3200400" y="2438400"/>
          <p14:tracePt t="18433" x="3182938" y="2438400"/>
          <p14:tracePt t="18457" x="3182938" y="2446338"/>
          <p14:tracePt t="18473" x="3167063" y="2463800"/>
          <p14:tracePt t="18489" x="3167063" y="2481263"/>
          <p14:tracePt t="18490" x="3167063" y="2497138"/>
          <p14:tracePt t="18503" x="3167063" y="2506663"/>
          <p14:tracePt t="18509" x="3167063" y="2522538"/>
          <p14:tracePt t="18525" x="3149600" y="2557463"/>
          <p14:tracePt t="18540" x="3149600" y="2582863"/>
          <p14:tracePt t="18541" x="3141663" y="2616200"/>
          <p14:tracePt t="18549" x="3141663" y="2641600"/>
          <p14:tracePt t="18565" x="3124200" y="2717800"/>
          <p14:tracePt t="18574" x="3124200" y="2751138"/>
          <p14:tracePt t="18587" x="3124200" y="2827338"/>
          <p14:tracePt t="18595" x="3124200" y="2852738"/>
          <p14:tracePt t="18606" x="3124200" y="2895600"/>
          <p14:tracePt t="18623" x="3124200" y="2954338"/>
          <p14:tracePt t="18624" x="3106738" y="3005138"/>
          <p14:tracePt t="18631" x="3106738" y="3048000"/>
          <p14:tracePt t="18645" x="3106738" y="3065463"/>
          <p14:tracePt t="18649" x="3106738" y="3106738"/>
          <p14:tracePt t="18661" x="3106738" y="3182938"/>
          <p14:tracePt t="18674" x="3106738" y="3208338"/>
          <p14:tracePt t="18675" x="3106738" y="3243263"/>
          <p14:tracePt t="18689" x="3090863" y="3268663"/>
          <p14:tracePt t="18691" x="3090863" y="3284538"/>
          <p14:tracePt t="18705" x="3090863" y="3302000"/>
          <p14:tracePt t="18707" x="3090863" y="3319463"/>
          <p14:tracePt t="18719" x="3090863" y="3335338"/>
          <p14:tracePt t="18740" x="3090863" y="3344863"/>
          <p14:tracePt t="18741" x="3090863" y="3360738"/>
          <p14:tracePt t="18753" x="3090863" y="3378200"/>
          <p14:tracePt t="18762" x="3090863" y="3403600"/>
          <p14:tracePt t="19104" x="3090863" y="3454400"/>
          <p14:tracePt t="19114" x="3090863" y="3479800"/>
          <p14:tracePt t="19125" x="3090863" y="3522663"/>
          <p14:tracePt t="19139" x="3090863" y="3573463"/>
          <p14:tracePt t="19140" x="3090863" y="3614738"/>
          <p14:tracePt t="19152" x="3090863" y="3632200"/>
          <p14:tracePt t="19158" x="3090863" y="3675063"/>
          <p14:tracePt t="19173" x="3090863" y="3767138"/>
          <p14:tracePt t="19186" x="3090863" y="3792538"/>
          <p14:tracePt t="19187" x="3090863" y="3827463"/>
          <p14:tracePt t="19201" x="3090863" y="3852863"/>
          <p14:tracePt t="19202" x="3090863" y="3903663"/>
          <p14:tracePt t="19217" x="3090863" y="3911600"/>
          <p14:tracePt t="19218" x="3090863" y="3962400"/>
          <p14:tracePt t="19227" x="3090863" y="4005263"/>
          <p14:tracePt t="19236" x="3090863" y="4046538"/>
          <p14:tracePt t="19253" x="3090863" y="4097338"/>
          <p14:tracePt t="19254" x="3106738" y="4140200"/>
          <p14:tracePt t="19262" x="3106738" y="4165600"/>
          <p14:tracePt t="19275" x="3124200" y="4216400"/>
          <p14:tracePt t="19279" x="3124200" y="4241800"/>
          <p14:tracePt t="19290" x="3124200" y="4284663"/>
          <p14:tracePt t="19292" x="3141663" y="4335463"/>
          <p14:tracePt t="19302" x="3141663" y="4360863"/>
          <p14:tracePt t="19313" x="3149600" y="4419600"/>
          <p14:tracePt t="19326" x="3182938" y="4478338"/>
          <p14:tracePt t="19332" x="3200400" y="4513263"/>
          <p14:tracePt t="19350" x="3225800" y="4605338"/>
          <p14:tracePt t="19362" x="3243263" y="4630738"/>
          <p14:tracePt t="19368" x="3259138" y="4665663"/>
          <p14:tracePt t="19383" x="3284538" y="4732338"/>
          <p14:tracePt t="19396" x="3302000" y="4792663"/>
          <p14:tracePt t="19407" x="3302000" y="4808538"/>
          <p14:tracePt t="19423" x="3319463" y="4826000"/>
          <p14:tracePt t="19437" x="3319463" y="4843463"/>
          <p14:tracePt t="19522" x="3302000" y="4843463"/>
          <p14:tracePt t="19538" x="3302000" y="4826000"/>
          <p14:tracePt t="19551" x="3284538" y="4808538"/>
          <p14:tracePt t="19558" x="3284538" y="4783138"/>
          <p14:tracePt t="19574" x="3268663" y="4749800"/>
          <p14:tracePt t="19575" x="3259138" y="4706938"/>
          <p14:tracePt t="19587" x="3259138" y="4648200"/>
          <p14:tracePt t="19596" x="3225800" y="4605338"/>
          <p14:tracePt t="19602" x="3208338" y="4529138"/>
          <p14:tracePt t="19617" x="3200400" y="4360863"/>
          <p14:tracePt t="19629" x="3182938" y="4275138"/>
          <p14:tracePt t="19635" x="3167063" y="4183063"/>
          <p14:tracePt t="19651" x="3167063" y="4106863"/>
          <p14:tracePt t="19653" x="3149600" y="3929063"/>
          <p14:tracePt t="19665" x="3149600" y="3843338"/>
          <p14:tracePt t="19679" x="3141663" y="3690938"/>
          <p14:tracePt t="19693" x="3141663" y="3614738"/>
          <p14:tracePt t="19701" x="3141663" y="3556000"/>
          <p14:tracePt t="19702" x="3141663" y="3479800"/>
          <p14:tracePt t="19709" x="3141663" y="3421063"/>
          <p14:tracePt t="19721" x="3141663" y="3360738"/>
          <p14:tracePt t="19733" x="3124200" y="3335338"/>
          <p14:tracePt t="19753" x="3106738" y="3208338"/>
          <p14:tracePt t="19755" x="3106738" y="3167063"/>
          <p14:tracePt t="19762" x="3106738" y="3124200"/>
          <p14:tracePt t="19775" x="3090863" y="3081338"/>
          <p14:tracePt t="19783" x="3090863" y="3048000"/>
          <p14:tracePt t="19785" x="3090863" y="3005138"/>
          <p14:tracePt t="19793" x="3090863" y="2971800"/>
          <p14:tracePt t="19805" x="3090863" y="2895600"/>
          <p14:tracePt t="19820" x="3090863" y="2870200"/>
          <p14:tracePt t="19821" x="3090863" y="2836863"/>
          <p14:tracePt t="19833" x="3090863" y="2811463"/>
          <p14:tracePt t="19842" x="3090863" y="2776538"/>
          <p14:tracePt t="19855" x="3090863" y="2760663"/>
          <p14:tracePt t="19865" x="3090863" y="2735263"/>
          <p14:tracePt t="19869" x="3090863" y="2717800"/>
          <p14:tracePt t="19870" x="3090863" y="2692400"/>
          <p14:tracePt t="19880" x="3090863" y="2674938"/>
          <p14:tracePt t="19891" x="3090863" y="2659063"/>
          <p14:tracePt t="19903" x="3090863" y="2641600"/>
          <p14:tracePt t="19904" x="3090863" y="2633663"/>
          <p14:tracePt t="19917" x="3090863" y="2616200"/>
          <p14:tracePt t="19918" x="3090863" y="2598738"/>
          <p14:tracePt t="19928" x="3090863" y="2582863"/>
          <p14:tracePt t="19940" x="3090863" y="2573338"/>
          <p14:tracePt t="19954" x="3090863" y="2557463"/>
          <p14:tracePt t="19962" x="3090863" y="2540000"/>
          <p14:tracePt t="19967" x="3090863" y="2522538"/>
          <p14:tracePt t="19992" x="3090863" y="2506663"/>
          <p14:tracePt t="20077" x="3090863" y="2522538"/>
          <p14:tracePt t="20088" x="3081338" y="2540000"/>
          <p14:tracePt t="20104" x="3081338" y="2573338"/>
          <p14:tracePt t="20113" x="3081338" y="2598738"/>
          <p14:tracePt t="20124" x="3081338" y="2633663"/>
          <p14:tracePt t="20137" x="3081338" y="2674938"/>
          <p14:tracePt t="20138" x="3065463" y="2735263"/>
          <p14:tracePt t="20146" x="3065463" y="2794000"/>
          <p14:tracePt t="20161" x="3048000" y="2852738"/>
          <p14:tracePt t="20167" x="3048000" y="2928938"/>
          <p14:tracePt t="20168" x="3048000" y="2989263"/>
          <p14:tracePt t="20178" x="3048000" y="3014663"/>
          <p14:tracePt t="20185" x="3048000" y="3081338"/>
          <p14:tracePt t="20203" x="3030538" y="3124200"/>
          <p14:tracePt t="20204" x="3030538" y="3167063"/>
          <p14:tracePt t="20212" x="3030538" y="3208338"/>
          <p14:tracePt t="20225" x="3030538" y="3284538"/>
          <p14:tracePt t="20228" x="3030538" y="3335338"/>
          <p14:tracePt t="20240" x="3030538" y="3378200"/>
          <p14:tracePt t="20241" x="3030538" y="3421063"/>
          <p14:tracePt t="20253" x="3030538" y="3479800"/>
          <p14:tracePt t="20260" x="3030538" y="3538538"/>
          <p14:tracePt t="20269" x="3030538" y="3589338"/>
          <p14:tracePt t="20275" x="3030538" y="3614738"/>
          <p14:tracePt t="20290" x="3030538" y="3675063"/>
          <p14:tracePt t="20293" x="3030538" y="3716338"/>
          <p14:tracePt t="20305" x="3030538" y="3751263"/>
          <p14:tracePt t="20306" x="3030538" y="3792538"/>
          <p14:tracePt t="20319" x="3030538" y="3827463"/>
          <p14:tracePt t="20320" x="3030538" y="3843338"/>
          <p14:tracePt t="20330" x="3030538" y="3852863"/>
          <p14:tracePt t="20340" x="3030538" y="3868738"/>
          <p14:tracePt t="20354" x="3030538" y="3886200"/>
          <p14:tracePt t="20364" x="3030538" y="3903663"/>
          <p14:tracePt t="20393" x="3030538" y="3911600"/>
          <p14:tracePt t="20415" x="3030538" y="3929063"/>
          <p14:tracePt t="20439" x="3030538" y="3944938"/>
          <p14:tracePt t="20463" x="3030538" y="3962400"/>
          <p14:tracePt t="20496" x="3030538" y="3970338"/>
          <p14:tracePt t="20505" x="3030538" y="3987800"/>
          <p14:tracePt t="20521" x="3030538" y="4005263"/>
          <p14:tracePt t="20534" x="3030538" y="4021138"/>
          <p14:tracePt t="20544" x="3030538" y="4030663"/>
          <p14:tracePt t="20553" x="3030538" y="4046538"/>
          <p14:tracePt t="20557" x="3030538" y="4064000"/>
          <p14:tracePt t="20566" x="3030538" y="4097338"/>
          <p14:tracePt t="20578" x="3030538" y="4106863"/>
          <p14:tracePt t="20581" x="3030538" y="4122738"/>
          <p14:tracePt t="20590" x="3030538" y="4140200"/>
          <p14:tracePt t="20601" x="3030538" y="4165600"/>
          <p14:tracePt t="20614" x="3030538" y="4216400"/>
          <p14:tracePt t="20618" x="3030538" y="4241800"/>
          <p14:tracePt t="20627" x="3030538" y="4259263"/>
          <p14:tracePt t="20640" x="3048000" y="4284663"/>
          <p14:tracePt t="20641" x="3048000" y="4300538"/>
          <p14:tracePt t="20655" x="3048000" y="4335463"/>
          <p14:tracePt t="20661" x="3048000" y="4351338"/>
          <p14:tracePt t="20676" x="3048000" y="4376738"/>
          <p14:tracePt t="20683" x="3048000" y="4411663"/>
          <p14:tracePt t="20684" x="3048000" y="4419600"/>
          <p14:tracePt t="20693" x="3048000" y="4437063"/>
          <p14:tracePt t="20707" x="3048000" y="4470400"/>
          <p14:tracePt t="20708" x="3048000" y="4478338"/>
          <p14:tracePt t="20722" x="3048000" y="4495800"/>
          <p14:tracePt t="20723" x="3048000" y="4529138"/>
          <p14:tracePt t="20735" x="3048000" y="4538663"/>
          <p14:tracePt t="20743" x="3048000" y="4572000"/>
          <p14:tracePt t="20755" x="3048000" y="4589463"/>
          <p14:tracePt t="20765" x="3048000" y="4605338"/>
          <p14:tracePt t="20770" x="3048000" y="4614863"/>
          <p14:tracePt t="20771" x="3048000" y="4648200"/>
          <p14:tracePt t="20783" x="3048000" y="4665663"/>
          <p14:tracePt t="20792" x="3048000" y="4673600"/>
          <p14:tracePt t="20795" x="3048000" y="4691063"/>
          <p14:tracePt t="20809" x="3048000" y="4706938"/>
          <p14:tracePt t="20811" x="3048000" y="4724400"/>
          <p14:tracePt t="20825" x="3048000" y="4732338"/>
          <p14:tracePt t="20826" x="3048000" y="4749800"/>
          <p14:tracePt t="20839" x="3065463" y="4767263"/>
          <p14:tracePt t="20846" x="3065463" y="4783138"/>
          <p14:tracePt t="20862" x="3065463" y="4792663"/>
          <p14:tracePt t="20868" x="3065463" y="4808538"/>
          <p14:tracePt t="20884" x="3065463" y="4826000"/>
          <p14:tracePt t="20891" x="3065463" y="4843463"/>
          <p14:tracePt t="20907" x="3065463" y="4859338"/>
          <p14:tracePt t="20919" x="3065463" y="4868863"/>
          <p14:tracePt t="20933" x="3081338" y="4884738"/>
          <p14:tracePt t="20956" x="3081338" y="4902200"/>
          <p14:tracePt t="21018" x="3081338" y="4884738"/>
          <p14:tracePt t="21029" x="3081338" y="4859338"/>
          <p14:tracePt t="21040" x="3081338" y="4826000"/>
          <p14:tracePt t="21053" x="3081338" y="4792663"/>
          <p14:tracePt t="21054" x="3081338" y="4749800"/>
          <p14:tracePt t="21067" x="3081338" y="4691063"/>
          <p14:tracePt t="21069" x="3081338" y="4648200"/>
          <p14:tracePt t="21081" x="3081338" y="4572000"/>
          <p14:tracePt t="21093" x="3081338" y="4513263"/>
          <p14:tracePt t="21094" x="3081338" y="4437063"/>
          <p14:tracePt t="21107" x="3065463" y="4284663"/>
          <p14:tracePt t="21121" x="3048000" y="4224338"/>
          <p14:tracePt t="21129" x="3030538" y="4157663"/>
          <p14:tracePt t="21142" x="3014663" y="4030663"/>
          <p14:tracePt t="21151" x="3005138" y="3970338"/>
          <p14:tracePt t="21166" x="3005138" y="3911600"/>
          <p14:tracePt t="21169" x="2989263" y="3903663"/>
          <p14:tracePt t="21177" x="2971800" y="3843338"/>
          <p14:tracePt t="21191" x="2954338" y="3751263"/>
          <p14:tracePt t="21200" x="2954338" y="3708400"/>
          <p14:tracePt t="21209" x="2946400" y="3675063"/>
          <p14:tracePt t="21222" x="2928938" y="3598863"/>
          <p14:tracePt t="21239" x="2928938" y="3573463"/>
          <p14:tracePt t="21241" x="2928938" y="3522663"/>
          <p14:tracePt t="21249" x="2928938" y="3497263"/>
          <p14:tracePt t="21263" x="2928938" y="3436938"/>
          <p14:tracePt t="21274" x="2928938" y="3395663"/>
          <p14:tracePt t="21287" x="2928938" y="3344863"/>
          <p14:tracePt t="21288" x="2928938" y="3319463"/>
          <p14:tracePt t="21296" x="2928938" y="3284538"/>
          <p14:tracePt t="21306" x="2928938" y="3243263"/>
          <p14:tracePt t="21317" x="2928938" y="3208338"/>
          <p14:tracePt t="21318" x="2928938" y="3167063"/>
          <p14:tracePt t="21327" x="2928938" y="3141663"/>
          <p14:tracePt t="21341" x="2928938" y="3090863"/>
          <p14:tracePt t="21342" x="2928938" y="3048000"/>
          <p14:tracePt t="21357" x="2946400" y="2989263"/>
          <p14:tracePt t="21370" x="2946400" y="2928938"/>
          <p14:tracePt t="21377" x="2954338" y="2895600"/>
          <p14:tracePt t="21383" x="2954338" y="2870200"/>
          <p14:tracePt t="21401" x="2971800" y="2794000"/>
          <p14:tracePt t="21410" x="2971800" y="2760663"/>
          <p14:tracePt t="21423" x="2989263" y="2735263"/>
          <p14:tracePt t="21434" x="2989263" y="2700338"/>
          <p14:tracePt t="21436" x="2989263" y="2692400"/>
          <p14:tracePt t="21437" x="3005138" y="2659063"/>
          <p14:tracePt t="21453" x="3005138" y="2641600"/>
          <p14:tracePt t="21468" x="3005138" y="2633663"/>
          <p14:tracePt t="21469" x="3005138" y="2616200"/>
          <p14:tracePt t="21480" x="3005138" y="2598738"/>
          <p14:tracePt t="21503" x="3005138" y="2582863"/>
          <p14:tracePt t="21505" x="3005138" y="2573338"/>
          <p14:tracePt t="21518" x="3005138" y="2557463"/>
          <p14:tracePt t="21529" x="3005138" y="2540000"/>
          <p14:tracePt t="21541" x="3005138" y="2506663"/>
          <p14:tracePt t="21566" x="3005138" y="2497138"/>
          <p14:tracePt t="21645" x="3014663" y="2497138"/>
          <p14:tracePt t="21686" x="3014663" y="2506663"/>
          <p14:tracePt t="21702" x="3014663" y="2522538"/>
          <p14:tracePt t="21712" x="3014663" y="2540000"/>
          <p14:tracePt t="21724" x="3014663" y="2557463"/>
          <p14:tracePt t="21736" x="3014663" y="2573338"/>
          <p14:tracePt t="21745" x="3014663" y="2598738"/>
          <p14:tracePt t="21747" x="3014663" y="2641600"/>
          <p14:tracePt t="21754" x="3014663" y="2692400"/>
          <p14:tracePt t="21771" x="3014663" y="2751138"/>
          <p14:tracePt t="21772" x="3014663" y="2811463"/>
          <p14:tracePt t="21782" x="3014663" y="2887663"/>
          <p14:tracePt t="21794" x="3014663" y="2946400"/>
          <p14:tracePt t="21795" x="3014663" y="3014663"/>
          <p14:tracePt t="21808" x="3005138" y="3106738"/>
          <p14:tracePt t="21809" x="3005138" y="3182938"/>
          <p14:tracePt t="21820" x="2989263" y="3268663"/>
          <p14:tracePt t="21829" x="2989263" y="3344863"/>
          <p14:tracePt t="21836" x="2971800" y="3421063"/>
          <p14:tracePt t="21851" x="2954338" y="3589338"/>
          <p14:tracePt t="21862" x="2954338" y="3657600"/>
          <p14:tracePt t="21876" x="2946400" y="3751263"/>
          <p14:tracePt t="21884" x="2928938" y="3827463"/>
          <p14:tracePt t="21885" x="2928938" y="3886200"/>
          <p14:tracePt t="21894" x="2913063" y="3962400"/>
          <p14:tracePt t="21898" x="2913063" y="3987800"/>
          <p14:tracePt t="21909" x="2895600" y="4046538"/>
          <p14:tracePt t="21914" x="2895600" y="4097338"/>
          <p14:tracePt t="21924" x="2895600" y="4157663"/>
          <p14:tracePt t="21939" x="2887663" y="4183063"/>
          <p14:tracePt t="21941" x="2887663" y="4224338"/>
          <p14:tracePt t="21948" x="2870200" y="4259263"/>
          <p14:tracePt t="21965" x="2870200" y="4300538"/>
          <p14:tracePt t="21977" x="2870200" y="4318000"/>
          <p14:tracePt t="21978" x="2852738" y="4335463"/>
          <p14:tracePt t="21990" x="2852738" y="4351338"/>
          <p14:tracePt t="22009" x="2852738" y="4360863"/>
          <p14:tracePt t="22024" x="2852738" y="4376738"/>
          <p14:tracePt t="22036" x="2836863" y="4376738"/>
          <p14:tracePt t="22046" x="2836863" y="4394200"/>
          <p14:tracePt t="22070" x="2836863" y="4411663"/>
          <p14:tracePt t="22092" x="2836863" y="4419600"/>
          <p14:tracePt t="22152" x="2827338" y="4419600"/>
          <p14:tracePt t="22233" x="2827338" y="4411663"/>
          <p14:tracePt t="22266" x="2827338" y="4394200"/>
          <p14:tracePt t="22281" x="2811463" y="4394200"/>
          <p14:tracePt t="22329" x="2811463" y="4376738"/>
          <p14:tracePt t="22361" x="2794000" y="4360863"/>
          <p14:tracePt t="22386" x="2794000" y="4351338"/>
          <p14:tracePt t="22410" x="2794000" y="4335463"/>
          <p14:tracePt t="22426" x="2811463" y="4318000"/>
          <p14:tracePt t="22439" x="2827338" y="4318000"/>
          <p14:tracePt t="22448" x="2836863" y="4318000"/>
          <p14:tracePt t="22459" x="2852738" y="4318000"/>
          <p14:tracePt t="22461" x="2870200" y="4300538"/>
          <p14:tracePt t="22471" x="2887663" y="4300538"/>
          <p14:tracePt t="22480" x="2913063" y="4300538"/>
          <p14:tracePt t="22501" x="2989263" y="4300538"/>
          <p14:tracePt t="22502" x="3005138" y="4300538"/>
          <p14:tracePt t="22510" x="3030538" y="4284663"/>
          <p14:tracePt t="22521" x="3065463" y="4284663"/>
          <p14:tracePt t="22530" x="3090863" y="4284663"/>
          <p14:tracePt t="22537" x="3124200" y="4284663"/>
          <p14:tracePt t="22551" x="3167063" y="4275138"/>
          <p14:tracePt t="22561" x="3182938" y="4275138"/>
          <p14:tracePt t="22575" x="3200400" y="4275138"/>
          <p14:tracePt t="22651" x="3200400" y="4259263"/>
          <p14:tracePt t="22661" x="3182938" y="4259263"/>
          <p14:tracePt t="22674" x="3149600" y="4241800"/>
          <p14:tracePt t="22686" x="3141663" y="4241800"/>
          <p14:tracePt t="22691" x="3124200" y="4224338"/>
          <p14:tracePt t="22692" x="3090863" y="4216400"/>
          <p14:tracePt t="22708" x="3081338" y="4216400"/>
          <p14:tracePt t="22709" x="3065463" y="4198938"/>
          <p14:tracePt t="22723" x="3048000" y="4198938"/>
          <p14:tracePt t="22729" x="3048000" y="4183063"/>
          <p14:tracePt t="22743" x="3030538" y="4183063"/>
          <p14:tracePt t="22751" x="3030538" y="4165600"/>
          <p14:tracePt t="22759" x="3030538" y="4157663"/>
          <p14:tracePt t="22774" x="3030538" y="4140200"/>
          <p14:tracePt t="22776" x="3030538" y="4122738"/>
          <p14:tracePt t="22789" x="3030538" y="4106863"/>
          <p14:tracePt t="22790" x="3030538" y="4097338"/>
          <p14:tracePt t="22801" x="3030538" y="4081463"/>
          <p14:tracePt t="22809" x="3048000" y="4046538"/>
          <p14:tracePt t="22820" x="3065463" y="4046538"/>
          <p14:tracePt t="22823" x="3065463" y="4030663"/>
          <p14:tracePt t="22838" x="3065463" y="4021138"/>
          <p14:tracePt t="22839" x="3065463" y="4005263"/>
          <p14:tracePt t="22849" x="3081338" y="3987800"/>
          <p14:tracePt t="22858" x="3081338" y="3970338"/>
          <p14:tracePt t="22863" x="3081338" y="3962400"/>
          <p14:tracePt t="22874" x="3090863" y="3944938"/>
          <p14:tracePt t="22884" x="3090863" y="3929063"/>
          <p14:tracePt t="22901" x="3090863" y="3911600"/>
          <p14:tracePt t="22902" x="3090863" y="3903663"/>
          <p14:tracePt t="22912" x="3090863" y="3886200"/>
          <p14:tracePt t="22924" x="3106738" y="3868738"/>
          <p14:tracePt t="22939" x="3106738" y="3852863"/>
          <p14:tracePt t="22945" x="3106738" y="3843338"/>
          <p14:tracePt t="22960" x="3106738" y="3827463"/>
          <p14:tracePt t="22968" x="3106738" y="3810000"/>
          <p14:tracePt t="22969" x="3106738" y="3792538"/>
          <p14:tracePt t="22978" x="3106738" y="3776663"/>
          <p14:tracePt t="22990" x="3106738" y="3751263"/>
          <p14:tracePt t="23008" x="3106738" y="3716338"/>
          <p14:tracePt t="23010" x="3106738" y="3708400"/>
          <p14:tracePt t="23021" x="3106738" y="3675063"/>
          <p14:tracePt t="23039" x="3106738" y="3649663"/>
          <p14:tracePt t="23050" x="3124200" y="3632200"/>
          <p14:tracePt t="23054" x="3124200" y="3614738"/>
          <p14:tracePt t="23055" x="3124200" y="3598863"/>
          <p14:tracePt t="23075" x="3141663" y="3589338"/>
          <p14:tracePt t="23078" x="3141663" y="3556000"/>
          <p14:tracePt t="23098" x="3141663" y="3538538"/>
          <p14:tracePt t="23109" x="3141663" y="3522663"/>
          <p14:tracePt t="23125" x="3141663" y="3513138"/>
          <p14:tracePt t="23141" x="3141663" y="3497263"/>
          <p14:tracePt t="23672" x="3141663" y="3479800"/>
          <p14:tracePt t="23705" x="3141663" y="3462338"/>
          <p14:tracePt t="23729" x="3141663" y="3454400"/>
          <p14:tracePt t="23739" x="3141663" y="3436938"/>
          <p14:tracePt t="23760" x="3141663" y="3421063"/>
          <p14:tracePt t="23774" x="3141663" y="3403600"/>
          <p14:tracePt t="23775" x="3124200" y="3395663"/>
          <p14:tracePt t="23783" x="3124200" y="3378200"/>
          <p14:tracePt t="23796" x="3124200" y="3360738"/>
          <p14:tracePt t="23801" x="3124200" y="3335338"/>
          <p14:tracePt t="23819" x="3124200" y="3319463"/>
          <p14:tracePt t="23820" x="3124200" y="3268663"/>
          <p14:tracePt t="23828" x="3124200" y="3259138"/>
          <p14:tracePt t="23840" x="3124200" y="3243263"/>
          <p14:tracePt t="23850" x="3124200" y="3225800"/>
          <p14:tracePt t="23863" x="3124200" y="3200400"/>
          <p14:tracePt t="23875" x="3124200" y="3182938"/>
          <p14:tracePt t="23888" x="3124200" y="3167063"/>
          <p14:tracePt t="23890" x="3106738" y="3167063"/>
          <p14:tracePt t="23902" x="3106738" y="3149600"/>
          <p14:tracePt t="23911" x="3106738" y="3141663"/>
          <p14:tracePt t="23925" x="3106738" y="3124200"/>
          <p14:tracePt t="23941" x="3090863" y="3090863"/>
          <p14:tracePt t="23958" x="3090863" y="3081338"/>
          <p14:tracePt t="23991" x="3090863" y="3065463"/>
          <p14:tracePt t="24042" x="3090863" y="3090863"/>
          <p14:tracePt t="24055" x="3106738" y="3124200"/>
          <p14:tracePt t="24063" x="3106738" y="3149600"/>
          <p14:tracePt t="24078" x="3106738" y="3182938"/>
          <p14:tracePt t="24084" x="3106738" y="3243263"/>
          <p14:tracePt t="24086" x="3106738" y="3284538"/>
          <p14:tracePt t="24094" x="3106738" y="3344863"/>
          <p14:tracePt t="24107" x="3124200" y="3421063"/>
          <p14:tracePt t="24115" x="3124200" y="3556000"/>
          <p14:tracePt t="24128" x="3141663" y="3657600"/>
          <p14:tracePt t="24132" x="3149600" y="3792538"/>
          <p14:tracePt t="24135" x="3149600" y="3944938"/>
          <p14:tracePt t="24144" x="3167063" y="4097338"/>
          <p14:tracePt t="24157" x="3208338" y="4419600"/>
          <p14:tracePt t="24173" x="3225800" y="4513263"/>
          <p14:tracePt t="24174" x="3259138" y="4648200"/>
          <p14:tracePt t="24189" x="3268663" y="4783138"/>
          <p14:tracePt t="24191" x="3268663" y="4826000"/>
          <p14:tracePt t="24207" x="3284538" y="4902200"/>
          <p14:tracePt t="24208" x="3302000" y="4960938"/>
          <p14:tracePt t="24223" x="3319463" y="5003800"/>
          <p14:tracePt t="24224" x="3319463" y="5046663"/>
          <p14:tracePt t="24239" x="3319463" y="5080000"/>
          <p14:tracePt t="24241" x="3335338" y="5080000"/>
          <p14:tracePt t="24252" x="3335338" y="5097463"/>
          <p14:tracePt t="24263" x="3335338" y="5113338"/>
          <p14:tracePt t="24264" x="3335338" y="5122863"/>
          <p14:tracePt t="24284" x="3335338" y="5138738"/>
          <p14:tracePt t="24296" x="3335338" y="5156200"/>
          <p14:tracePt t="24327" x="3319463" y="5156200"/>
          <p14:tracePt t="24329" x="3319463" y="5173663"/>
          <p14:tracePt t="24356" x="3319463" y="5181600"/>
          <p14:tracePt t="24372" x="3302000" y="5181600"/>
          <p14:tracePt t="24394" x="3302000" y="5199063"/>
          <p14:tracePt t="24407" x="3284538" y="5199063"/>
          <p14:tracePt t="24437" x="3268663" y="5199063"/>
          <p14:tracePt t="24461" x="3268663" y="5214938"/>
          <p14:tracePt t="24477" x="3259138" y="5214938"/>
          <p14:tracePt t="24501" x="3243263" y="5214938"/>
          <p14:tracePt t="24518" x="3225800" y="5214938"/>
          <p14:tracePt t="24541" x="3208338" y="5214938"/>
          <p14:tracePt t="24565" x="3208338" y="5199063"/>
          <p14:tracePt t="24581" x="3200400" y="5181600"/>
          <p14:tracePt t="24590" x="3200400" y="5173663"/>
          <p14:tracePt t="24606" x="3200400" y="5156200"/>
          <p14:tracePt t="24619" x="3200400" y="5138738"/>
          <p14:tracePt t="24627" x="3200400" y="5122863"/>
          <p14:tracePt t="24641" x="3200400" y="5113338"/>
          <p14:tracePt t="24642" x="3200400" y="5097463"/>
          <p14:tracePt t="24655" x="3200400" y="5062538"/>
          <p14:tracePt t="24656" x="3200400" y="5037138"/>
          <p14:tracePt t="24666" x="3200400" y="5021263"/>
          <p14:tracePt t="24676" x="3200400" y="4978400"/>
          <p14:tracePt t="24688" x="3200400" y="4927600"/>
          <p14:tracePt t="24692" x="3200400" y="4884738"/>
          <p14:tracePt t="24705" x="3200400" y="4868863"/>
          <p14:tracePt t="24706" x="3200400" y="4843463"/>
          <p14:tracePt t="24715" x="3208338" y="4792663"/>
          <p14:tracePt t="24731" x="3208338" y="4749800"/>
          <p14:tracePt t="24736" x="3208338" y="4724400"/>
          <p14:tracePt t="24737" x="3225800" y="4691063"/>
          <p14:tracePt t="24746" x="3225800" y="4665663"/>
          <p14:tracePt t="24755" x="3225800" y="4630738"/>
          <p14:tracePt t="24773" x="3225800" y="4614863"/>
          <p14:tracePt t="24774" x="3225800" y="4589463"/>
          <p14:tracePt t="24775" x="3243263" y="4572000"/>
          <p14:tracePt t="24790" x="3243263" y="4554538"/>
          <p14:tracePt t="24791" x="3243263" y="4538663"/>
          <p14:tracePt t="24806" x="3243263" y="4529138"/>
          <p14:tracePt t="24818" x="3259138" y="4529138"/>
          <p14:tracePt t="24840" x="3259138" y="4513263"/>
          <p14:tracePt t="24919" x="3243263" y="4513263"/>
          <p14:tracePt t="24936" x="3225800" y="4529138"/>
          <p14:tracePt t="24952" x="3208338" y="4538663"/>
          <p14:tracePt t="24975" x="3200400" y="4554538"/>
          <p14:tracePt t="24976" x="3200400" y="4572000"/>
          <p14:tracePt t="24992" x="3182938" y="4589463"/>
          <p14:tracePt t="24994" x="3182938" y="4605338"/>
          <p14:tracePt t="25010" x="3167063" y="4630738"/>
          <p14:tracePt t="25025" x="3167063" y="4648200"/>
          <p14:tracePt t="25026" x="3149600" y="4665663"/>
          <p14:tracePt t="25042" x="3149600" y="4673600"/>
          <p14:tracePt t="25054" x="3149600" y="4691063"/>
          <p14:tracePt t="25061" x="3141663" y="4706938"/>
          <p14:tracePt t="25071" x="3141663" y="4724400"/>
          <p14:tracePt t="25076" x="3141663" y="4732338"/>
          <p14:tracePt t="25090" x="3141663" y="4767263"/>
          <p14:tracePt t="25091" x="3141663" y="4783138"/>
          <p14:tracePt t="25104" x="3141663" y="4808538"/>
          <p14:tracePt t="25105" x="3141663" y="4843463"/>
          <p14:tracePt t="25115" x="3141663" y="4859338"/>
          <p14:tracePt t="25126" x="3141663" y="4884738"/>
          <p14:tracePt t="25139" x="3141663" y="4902200"/>
          <p14:tracePt t="25147" x="3141663" y="4927600"/>
          <p14:tracePt t="25170" x="3141663" y="4960938"/>
          <p14:tracePt t="25198" x="3141663" y="4978400"/>
          <p14:tracePt t="25281" x="3149600" y="4978400"/>
          <p14:tracePt t="25291" x="3149600" y="4986338"/>
          <p14:tracePt t="25345" x="3149600" y="5003800"/>
          <p14:tracePt t="25377" x="3149600" y="5021263"/>
          <p14:tracePt t="25409" x="3149600" y="5037138"/>
          <p14:tracePt t="25423" x="3149600" y="5046663"/>
          <p14:tracePt t="25429" x="3149600" y="5062538"/>
          <p14:tracePt t="25439" x="3149600" y="5080000"/>
          <p14:tracePt t="25456" x="3149600" y="5097463"/>
          <p14:tracePt t="25457" x="3149600" y="5138738"/>
          <p14:tracePt t="25458" x="3149600" y="5156200"/>
          <p14:tracePt t="25471" x="3149600" y="5181600"/>
          <p14:tracePt t="25481" x="3149600" y="5214938"/>
          <p14:tracePt t="25486" x="3167063" y="5240338"/>
          <p14:tracePt t="25496" x="3167063" y="5275263"/>
          <p14:tracePt t="25509" x="3182938" y="5300663"/>
          <p14:tracePt t="25518" x="3200400" y="5316538"/>
          <p14:tracePt t="25519" x="3200400" y="5334000"/>
          <p14:tracePt t="25530" x="3208338" y="5351463"/>
          <p14:tracePt t="25541" x="3225800" y="5367338"/>
          <p14:tracePt t="25552" x="3225800" y="5376863"/>
          <p14:tracePt t="25554" x="3243263" y="5392738"/>
          <p14:tracePt t="25555" x="3259138" y="5392738"/>
          <p14:tracePt t="25565" x="3268663" y="5410200"/>
          <p14:tracePt t="25581" x="3284538" y="5410200"/>
          <p14:tracePt t="25585" x="3319463" y="5427663"/>
          <p14:tracePt t="25587" x="3335338" y="5427663"/>
          <p14:tracePt t="25596" x="3344863" y="5427663"/>
          <p14:tracePt t="25609" x="3378200" y="5435600"/>
          <p14:tracePt t="25621" x="3403600" y="5435600"/>
          <p14:tracePt t="25631" x="3421063" y="5435600"/>
          <p14:tracePt t="25637" x="3454400" y="5435600"/>
          <p14:tracePt t="25653" x="3479800" y="5435600"/>
          <p14:tracePt t="25655" x="3538538" y="5435600"/>
          <p14:tracePt t="25662" x="3589338" y="5435600"/>
          <p14:tracePt t="25671" x="3632200" y="5435600"/>
          <p14:tracePt t="25689" x="3657600" y="5427663"/>
          <p14:tracePt t="25692" x="3751263" y="5392738"/>
          <p14:tracePt t="25708" x="3827463" y="5367338"/>
          <p14:tracePt t="25722" x="3852863" y="5351463"/>
          <p14:tracePt t="25724" x="3903663" y="5334000"/>
          <p14:tracePt t="25739" x="3944938" y="5316538"/>
          <p14:tracePt t="25746" x="3970338" y="5316538"/>
          <p14:tracePt t="25759" x="4005263" y="5316538"/>
          <p14:tracePt t="25769" x="4030663" y="5300663"/>
          <p14:tracePt t="25770" x="4064000" y="5300663"/>
          <p14:tracePt t="25777" x="4081463" y="5300663"/>
          <p14:tracePt t="25793" x="4097338" y="5300663"/>
          <p14:tracePt t="25796" x="4122738" y="5300663"/>
          <p14:tracePt t="25798" x="4157663" y="5300663"/>
          <p14:tracePt t="25809" x="4165600" y="5300663"/>
          <p14:tracePt t="25824" x="4198938" y="5300663"/>
          <p14:tracePt t="25825" x="4216400" y="5300663"/>
          <p14:tracePt t="25837" x="4241800" y="5300663"/>
          <p14:tracePt t="25838" x="4275138" y="5300663"/>
          <p14:tracePt t="25847" x="4300538" y="5300663"/>
          <p14:tracePt t="25859" x="4335463" y="5300663"/>
          <p14:tracePt t="25870" x="4376738" y="5300663"/>
          <p14:tracePt t="25881" x="4437063" y="5300663"/>
          <p14:tracePt t="25892" x="4470400" y="5300663"/>
          <p14:tracePt t="25893" x="4495800" y="5291138"/>
          <p14:tracePt t="25909" x="4538663" y="5291138"/>
          <p14:tracePt t="25910" x="4572000" y="5291138"/>
          <p14:tracePt t="25923" x="4605338" y="5291138"/>
          <p14:tracePt t="25929" x="4630738" y="5291138"/>
          <p14:tracePt t="25943" x="4665663" y="5291138"/>
          <p14:tracePt t="25952" x="4691063" y="5275263"/>
          <p14:tracePt t="25953" x="4706938" y="5275263"/>
          <p14:tracePt t="26178" x="4732338" y="5275263"/>
          <p14:tracePt t="26190" x="4808538" y="5275263"/>
          <p14:tracePt t="26202" x="4902200" y="5257800"/>
          <p14:tracePt t="26211" x="4986338" y="5240338"/>
          <p14:tracePt t="26218" x="5113338" y="5232400"/>
          <p14:tracePt t="26232" x="5351463" y="5173663"/>
          <p14:tracePt t="26233" x="5630863" y="5097463"/>
          <p14:tracePt t="26234" x="5976938" y="5021263"/>
          <p14:tracePt t="26253" x="6316663" y="4927600"/>
          <p14:tracePt t="26254" x="6680200" y="4859338"/>
          <p14:tracePt t="26267" x="7053263" y="4767263"/>
          <p14:tracePt t="26268" x="7188200" y="4724400"/>
          <p14:tracePt t="26277" x="7518400" y="4648200"/>
          <p14:tracePt t="26292" x="7772400" y="4589463"/>
          <p14:tracePt t="26299" x="7874000" y="4554538"/>
          <p14:tracePt t="26300" x="8051800" y="4513263"/>
          <p14:tracePt t="26310" x="8186738" y="4495800"/>
          <p14:tracePt t="26326" x="8288338" y="4470400"/>
          <p14:tracePt t="26341" x="8339138" y="4452938"/>
          <p14:tracePt t="26343" x="8364538" y="4452938"/>
          <p14:tracePt t="26350" x="8382000" y="4437063"/>
          <p14:tracePt t="26372" x="8399463" y="4437063"/>
          <p14:tracePt t="26403" x="8382000" y="4437063"/>
          <p14:tracePt t="26419" x="8364538" y="4437063"/>
          <p14:tracePt t="26435" x="8348663" y="4437063"/>
          <p14:tracePt t="26446" x="8339138" y="4437063"/>
          <p14:tracePt t="26455" x="8323263" y="4437063"/>
          <p14:tracePt t="26469" x="8305800" y="4437063"/>
          <p14:tracePt t="26470" x="8280400" y="4437063"/>
          <p14:tracePt t="26483" x="8262938" y="4437063"/>
          <p14:tracePt t="26494" x="8229600" y="4419600"/>
          <p14:tracePt t="26496" x="8221663" y="4411663"/>
          <p14:tracePt t="26516" x="8161338" y="4394200"/>
          <p14:tracePt t="26518" x="8145463" y="4376738"/>
          <p14:tracePt t="26534" x="8110538" y="4360863"/>
          <p14:tracePt t="26537" x="8094663" y="4351338"/>
          <p14:tracePt t="26547" x="8085138" y="4318000"/>
          <p14:tracePt t="26559" x="8085138" y="4300538"/>
          <p14:tracePt t="26566" x="8069263" y="4275138"/>
          <p14:tracePt t="26582" x="8051800" y="4241800"/>
          <p14:tracePt t="26583" x="8051800" y="4165600"/>
          <p14:tracePt t="26597" x="8051800" y="4122738"/>
          <p14:tracePt t="26615" x="8051800" y="4064000"/>
          <p14:tracePt t="26616" x="8051800" y="4021138"/>
          <p14:tracePt t="26625" x="8051800" y="3970338"/>
          <p14:tracePt t="26638" x="8051800" y="3929063"/>
          <p14:tracePt t="26639" x="8051800" y="3903663"/>
          <p14:tracePt t="26653" x="8051800" y="3852863"/>
          <p14:tracePt t="26654" x="8051800" y="3827463"/>
          <p14:tracePt t="26665" x="8069263" y="3792538"/>
          <p14:tracePt t="26673" x="8069263" y="3767138"/>
          <p14:tracePt t="26690" x="8069263" y="3733800"/>
          <p14:tracePt t="26691" x="8069263" y="3716338"/>
          <p14:tracePt t="26703" x="8069263" y="3708400"/>
          <p14:tracePt t="26711" x="8069263" y="3675063"/>
          <p14:tracePt t="26715" x="8069263" y="3657600"/>
          <p14:tracePt t="26733" x="8069263" y="3649663"/>
          <p14:tracePt t="26735" x="8069263" y="3632200"/>
          <p14:tracePt t="26749" x="8069263" y="3614738"/>
          <p14:tracePt t="26773" x="8069263" y="3598863"/>
          <p14:tracePt t="26789" x="8069263" y="3589338"/>
          <p14:tracePt t="26802" x="8051800" y="3589338"/>
          <p14:tracePt t="26809" x="8051800" y="3573463"/>
          <p14:tracePt t="26835" x="8051800" y="3556000"/>
          <p14:tracePt t="26857" x="8051800" y="3538538"/>
          <p14:tracePt t="26966" x="8051800" y="3556000"/>
          <p14:tracePt t="26982" x="8051800" y="3573463"/>
          <p14:tracePt t="26993" x="8051800" y="3589338"/>
          <p14:tracePt t="27001" x="8051800" y="3598863"/>
          <p14:tracePt t="27017" x="8069263" y="3614738"/>
          <p14:tracePt t="27027" x="8069263" y="3632200"/>
          <p14:tracePt t="27035" x="8069263" y="3649663"/>
          <p14:tracePt t="27052" x="8069263" y="3657600"/>
          <p14:tracePt t="27054" x="8069263" y="3675063"/>
          <p14:tracePt t="27055" x="8069263" y="3690938"/>
          <p14:tracePt t="27069" x="8069263" y="3708400"/>
          <p14:tracePt t="27076" x="8069263" y="3716338"/>
          <p14:tracePt t="27089" x="8069263" y="3733800"/>
          <p14:tracePt t="27100" x="8069263" y="3751263"/>
          <p14:tracePt t="27103" x="8069263" y="3767138"/>
          <p14:tracePt t="27113" x="8069263" y="3776663"/>
          <p14:tracePt t="27124" x="8085138" y="3792538"/>
          <p14:tracePt t="27140" x="8085138" y="3810000"/>
          <p14:tracePt t="27144" x="8085138" y="3827463"/>
          <p14:tracePt t="27156" x="8085138" y="3843338"/>
          <p14:tracePt t="27170" x="8085138" y="3852863"/>
          <p14:tracePt t="27189" x="8085138" y="3868738"/>
          <p14:tracePt t="27207" x="8085138" y="3886200"/>
          <p14:tracePt t="27263" x="8085138" y="3903663"/>
          <p14:tracePt t="27296" x="8085138" y="3911600"/>
          <p14:tracePt t="27328" x="8085138" y="3929063"/>
          <p14:tracePt t="27561" x="8069263" y="3929063"/>
          <p14:tracePt t="27883" x="8069263" y="3944938"/>
          <p14:tracePt t="27915" x="8051800" y="3944938"/>
          <p14:tracePt t="30655" x="8069263" y="3944938"/>
          <p14:tracePt t="30673" x="8085138" y="3929063"/>
          <p14:tracePt t="30689" x="8094663" y="3911600"/>
          <p14:tracePt t="30695" x="8110538" y="3911600"/>
          <p14:tracePt t="30696" x="8128000" y="3903663"/>
          <p14:tracePt t="30698" x="8128000" y="3886200"/>
          <p14:tracePt t="30708" x="8161338" y="3868738"/>
          <p14:tracePt t="30723" x="8170863" y="3852863"/>
          <p14:tracePt t="30732" x="8186738" y="3852863"/>
          <p14:tracePt t="30734" x="8186738" y="3843338"/>
          <p14:tracePt t="30749" x="8204200" y="3843338"/>
          <p14:tracePt t="30750" x="8204200" y="3827463"/>
          <p14:tracePt t="30760" x="8221663" y="3827463"/>
          <p14:tracePt t="30765" x="8221663" y="3810000"/>
          <p14:tracePt t="30811" x="8204200" y="3792538"/>
          <p14:tracePt t="30820" x="8186738" y="3792538"/>
          <p14:tracePt t="30836" x="8170863" y="3792538"/>
          <p14:tracePt t="30848" x="8161338" y="3792538"/>
          <p14:tracePt t="30856" x="8145463" y="3792538"/>
          <p14:tracePt t="30870" x="8128000" y="3792538"/>
          <p14:tracePt t="30879" x="8094663" y="3792538"/>
          <p14:tracePt t="30886" x="8085138" y="3792538"/>
          <p14:tracePt t="30901" x="8051800" y="3792538"/>
          <p14:tracePt t="30902" x="8034338" y="3792538"/>
          <p14:tracePt t="30915" x="8034338" y="3810000"/>
          <p14:tracePt t="30916" x="8026400" y="3810000"/>
          <p14:tracePt t="30931" x="8008938" y="3810000"/>
          <p14:tracePt t="30963" x="8008938" y="3827463"/>
          <p14:tracePt t="30987" x="8026400" y="3843338"/>
          <p14:tracePt t="31002" x="8034338" y="3852863"/>
          <p14:tracePt t="31016" x="8069263" y="3886200"/>
          <p14:tracePt t="31017" x="8085138" y="3903663"/>
          <p14:tracePt t="31028" x="8110538" y="3929063"/>
          <p14:tracePt t="31039" x="8161338" y="3944938"/>
          <p14:tracePt t="31041" x="8186738" y="3987800"/>
          <p14:tracePt t="31065" x="8288338" y="4064000"/>
          <p14:tracePt t="31067" x="8339138" y="4097338"/>
          <p14:tracePt t="31075" x="8399463" y="4140200"/>
          <p14:tracePt t="31089" x="8458200" y="4183063"/>
          <p14:tracePt t="31091" x="8516938" y="4241800"/>
          <p14:tracePt t="31097" x="8577263" y="4284663"/>
          <p14:tracePt t="31113" x="8729663" y="4411663"/>
          <p14:tracePt t="31126" x="8788400" y="4452938"/>
          <p14:tracePt t="31132" x="8856663" y="4529138"/>
          <p14:tracePt t="31133" x="8907463" y="4572000"/>
          <p14:tracePt t="31144" x="8932863" y="4605338"/>
          <p14:tracePt t="31164" x="8983663" y="4630738"/>
          <p14:tracePt t="31165" x="9009063" y="4665663"/>
          <p14:tracePt t="31166" x="9024938" y="4691063"/>
          <p14:tracePt t="31183" x="9042400" y="4724400"/>
          <p14:tracePt t="31184" x="9050338" y="4732338"/>
          <p14:tracePt t="31200" x="9050338" y="4749800"/>
          <p14:tracePt t="31202" x="9050338" y="4767263"/>
          <p14:tracePt t="31241" x="9050338" y="4783138"/>
          <p14:tracePt t="31255" x="9042400" y="4783138"/>
          <p14:tracePt t="31256" x="9009063" y="4783138"/>
          <p14:tracePt t="31268" x="8991600" y="4783138"/>
          <p14:tracePt t="31269" x="8983663" y="4783138"/>
          <p14:tracePt t="31282" x="8966200" y="4783138"/>
          <p14:tracePt t="31291" x="8932863" y="4767263"/>
          <p14:tracePt t="31300" x="8907463" y="4767263"/>
          <p14:tracePt t="31313" x="8890000" y="4732338"/>
          <p14:tracePt t="31322" x="8872538" y="4732338"/>
          <p14:tracePt t="31339" x="8847138" y="4706938"/>
          <p14:tracePt t="31353" x="8831263" y="4691063"/>
          <p14:tracePt t="31365" x="8831263" y="4673600"/>
          <p14:tracePt t="31373" x="8813800" y="4673600"/>
          <p14:tracePt t="31387" x="8813800" y="4665663"/>
          <p14:tracePt t="31390" x="8796338" y="4648200"/>
          <p14:tracePt t="31391" x="8796338" y="4630738"/>
          <p14:tracePt t="31400" x="8796338" y="4614863"/>
          <p14:tracePt t="31417" x="8788400" y="4605338"/>
          <p14:tracePt t="31418" x="8788400" y="4589463"/>
          <p14:tracePt t="31427" x="8770938" y="4554538"/>
          <p14:tracePt t="31442" x="8770938" y="4529138"/>
          <p14:tracePt t="31457" x="8755063" y="4495800"/>
          <p14:tracePt t="31465" x="8737600" y="4478338"/>
          <p14:tracePt t="31485" x="8737600" y="4470400"/>
          <p14:tracePt t="31487" x="8737600" y="4452938"/>
          <p14:tracePt t="31511" x="8737600" y="4437063"/>
          <p14:tracePt t="31558" x="8737600" y="4419600"/>
          <p14:tracePt t="31574" x="8737600" y="4411663"/>
          <p14:tracePt t="31591" x="8737600" y="4394200"/>
          <p14:tracePt t="31602" x="8737600" y="4376738"/>
          <p14:tracePt t="31617" x="8737600" y="4351338"/>
          <p14:tracePt t="31618" x="8729663" y="4335463"/>
          <p14:tracePt t="31626" x="8729663" y="4318000"/>
          <p14:tracePt t="31641" x="8712200" y="4284663"/>
          <p14:tracePt t="31643" x="8712200" y="4275138"/>
          <p14:tracePt t="31652" x="8694738" y="4259263"/>
          <p14:tracePt t="31667" x="8694738" y="4241800"/>
          <p14:tracePt t="31669" x="8694738" y="4216400"/>
          <p14:tracePt t="31677" x="8694738" y="4198938"/>
          <p14:tracePt t="31690" x="8694738" y="4183063"/>
          <p14:tracePt t="31695" x="8694738" y="4165600"/>
          <p14:tracePt t="31714" x="8694738" y="4157663"/>
          <p14:tracePt t="31715" x="8712200" y="4122738"/>
          <p14:tracePt t="31724" x="8729663" y="4106863"/>
          <p14:tracePt t="31736" x="8737600" y="4097338"/>
          <p14:tracePt t="31745" x="8755063" y="4081463"/>
          <p14:tracePt t="31747" x="8770938" y="4064000"/>
          <p14:tracePt t="31757" x="8770938" y="4046538"/>
          <p14:tracePt t="31771" x="8788400" y="4030663"/>
          <p14:tracePt t="31782" x="8788400" y="4021138"/>
          <p14:tracePt t="31791" x="8796338" y="4021138"/>
          <p14:tracePt t="31804" x="8796338" y="4005263"/>
          <p14:tracePt t="33239" x="8788400" y="4005263"/>
          <p14:tracePt t="33250" x="8712200" y="4005263"/>
          <p14:tracePt t="33261" x="8602663" y="4005263"/>
          <p14:tracePt t="33274" x="8475663" y="3987800"/>
          <p14:tracePt t="33276" x="8145463" y="3962400"/>
          <p14:tracePt t="33284" x="7831138" y="3944938"/>
          <p14:tracePt t="33300" x="7459663" y="3944938"/>
          <p14:tracePt t="33301" x="7010400" y="3944938"/>
          <p14:tracePt t="33313" x="6469063" y="3944938"/>
          <p14:tracePt t="33314" x="5976938" y="3944938"/>
          <p14:tracePt t="33324" x="5468938" y="3929063"/>
          <p14:tracePt t="33334" x="4986338" y="3886200"/>
          <p14:tracePt t="33347" x="4792663" y="3852863"/>
          <p14:tracePt t="33349" x="4452938" y="3776663"/>
          <p14:tracePt t="33363" x="4157663" y="3716338"/>
          <p14:tracePt t="33365" x="4064000" y="3675063"/>
          <p14:tracePt t="33373" x="3868738" y="3614738"/>
          <p14:tracePt t="33394" x="3690938" y="3513138"/>
          <p14:tracePt t="33395" x="3598863" y="3462338"/>
          <p14:tracePt t="33414" x="3522663" y="3421063"/>
          <p14:tracePt t="33415" x="3479800" y="3378200"/>
          <p14:tracePt t="33423" x="3436938" y="3344863"/>
          <p14:tracePt t="33437" x="3403600" y="3319463"/>
          <p14:tracePt t="33449" x="3403600" y="3302000"/>
          <p14:tracePt t="33738" x="3454400" y="3302000"/>
          <p14:tracePt t="33751" x="3522663" y="3268663"/>
          <p14:tracePt t="33759" x="3614738" y="3225800"/>
          <p14:tracePt t="33772" x="3751263" y="3167063"/>
          <p14:tracePt t="33780" x="3911600" y="3106738"/>
          <p14:tracePt t="33781" x="4241800" y="2954338"/>
          <p14:tracePt t="33793" x="4394200" y="2895600"/>
          <p14:tracePt t="33807" x="4630738" y="2794000"/>
          <p14:tracePt t="33814" x="4868863" y="2692400"/>
          <p14:tracePt t="33830" x="5122863" y="2598738"/>
          <p14:tracePt t="33832" x="5427663" y="2481263"/>
          <p14:tracePt t="33851" x="5630863" y="2420938"/>
          <p14:tracePt t="33852" x="5740400" y="2379663"/>
          <p14:tracePt t="33867" x="5884863" y="2328863"/>
          <p14:tracePt t="33878" x="5900738" y="2319338"/>
          <p14:tracePt t="33883" x="5961063" y="2303463"/>
          <p14:tracePt t="33884" x="6037263" y="2252663"/>
          <p14:tracePt t="33901" x="6053138" y="2252663"/>
          <p14:tracePt t="33902" x="6078538" y="2243138"/>
          <p14:tracePt t="33911" x="6113463" y="2227263"/>
          <p14:tracePt t="33926" x="6189663" y="2209800"/>
          <p14:tracePt t="33940" x="6230938" y="2209800"/>
          <p14:tracePt t="33947" x="6248400" y="2192338"/>
          <p14:tracePt t="33949" x="6273800" y="2192338"/>
          <p14:tracePt t="33957" x="6291263" y="2192338"/>
          <p14:tracePt t="33966" x="6316663" y="2192338"/>
          <p14:tracePt t="33985" x="6332538" y="2192338"/>
          <p14:tracePt t="34009" x="6350000" y="2209800"/>
          <p14:tracePt t="34019" x="6350000" y="2227263"/>
          <p14:tracePt t="34033" x="6350000" y="2243138"/>
          <p14:tracePt t="34041" x="6307138" y="2286000"/>
          <p14:tracePt t="34056" x="6129338" y="2405063"/>
          <p14:tracePt t="34065" x="6002338" y="2446338"/>
          <p14:tracePt t="34081" x="5884863" y="2506663"/>
          <p14:tracePt t="34085" x="5722938" y="2573338"/>
          <p14:tracePt t="34085" x="5646738" y="2598738"/>
          <p14:tracePt t="34098" x="5511800" y="2633663"/>
          <p14:tracePt t="34103" x="5376863" y="2659063"/>
          <p14:tracePt t="34115" x="5257800" y="2674938"/>
          <p14:tracePt t="34119" x="5122863" y="2692400"/>
          <p14:tracePt t="34134" x="5003800" y="2700338"/>
          <p14:tracePt t="34135" x="4902200" y="2700338"/>
          <p14:tracePt t="34144" x="4792663" y="2700338"/>
          <p14:tracePt t="34156" x="4706938" y="2700338"/>
          <p14:tracePt t="34169" x="4630738" y="2700338"/>
          <p14:tracePt t="34171" x="4605338" y="2700338"/>
          <p14:tracePt t="34181" x="4538663" y="2700338"/>
          <p14:tracePt t="34198" x="4452938" y="2692400"/>
          <p14:tracePt t="34199" x="4419600" y="2692400"/>
          <p14:tracePt t="34208" x="4411663" y="2674938"/>
          <p14:tracePt t="34221" x="4394200" y="2674938"/>
          <p14:tracePt t="34230" x="4376738" y="2674938"/>
          <p14:tracePt t="34242" x="4360863" y="2674938"/>
          <p14:tracePt t="34277" x="4394200" y="2674938"/>
          <p14:tracePt t="34286" x="4419600" y="2692400"/>
          <p14:tracePt t="34300" x="4452938" y="2700338"/>
          <p14:tracePt t="34308" x="4513263" y="2717800"/>
          <p14:tracePt t="34321" x="4589463" y="2735263"/>
          <p14:tracePt t="34330" x="4665663" y="2735263"/>
          <p14:tracePt t="34331" x="4826000" y="2760663"/>
          <p14:tracePt t="34341" x="4960938" y="2776538"/>
          <p14:tracePt t="34347" x="5080000" y="2794000"/>
          <p14:tracePt t="34349" x="5240338" y="2827338"/>
          <p14:tracePt t="34360" x="5427663" y="2852738"/>
          <p14:tracePt t="34372" x="5748338" y="2946400"/>
          <p14:tracePt t="34388" x="5875338" y="2989263"/>
          <p14:tracePt t="34398" x="6256338" y="3149600"/>
          <p14:tracePt t="34399" x="6799263" y="3513138"/>
          <p14:tracePt t="34409" x="6900863" y="3632200"/>
          <p14:tracePt t="34423" x="7129463" y="3852863"/>
          <p14:tracePt t="34427" x="7332663" y="4097338"/>
          <p14:tracePt t="34437" x="7500938" y="4318000"/>
          <p14:tracePt t="34440" x="7543800" y="4411663"/>
          <p14:tracePt t="34452" x="7577138" y="4478338"/>
          <p14:tracePt t="34457" x="7653338" y="4589463"/>
          <p14:tracePt t="34474" x="7721600" y="4749800"/>
          <p14:tracePt t="34487" x="7739063" y="4783138"/>
          <p14:tracePt t="34499" x="7754938" y="4808538"/>
          <p14:tracePt t="34504" x="7754938" y="4826000"/>
          <p14:tracePt t="34505" x="7772400" y="4826000"/>
          <p14:tracePt t="34516" x="7772400" y="4843463"/>
          <p14:tracePt t="34551" x="7780338" y="4843463"/>
          <p14:tracePt t="34565" x="7797800" y="4826000"/>
          <p14:tracePt t="34574" x="7815263" y="4826000"/>
          <p14:tracePt t="34577" x="7840663" y="4826000"/>
          <p14:tracePt t="34588" x="7856538" y="4808538"/>
          <p14:tracePt t="34602" x="7874000" y="4808538"/>
          <p14:tracePt t="34604" x="7907338" y="4792663"/>
          <p14:tracePt t="34618" x="7932738" y="4792663"/>
          <p14:tracePt t="34619" x="7967663" y="4783138"/>
          <p14:tracePt t="34627" x="7993063" y="4767263"/>
          <p14:tracePt t="34643" x="8034338" y="4749800"/>
          <p14:tracePt t="34652" x="8051800" y="4732338"/>
          <p14:tracePt t="34671" x="8094663" y="4706938"/>
          <p14:tracePt t="34671" x="8110538" y="4691063"/>
          <p14:tracePt t="34687" x="8128000" y="4665663"/>
          <p14:tracePt t="34688" x="8145463" y="4614863"/>
          <p14:tracePt t="34703" x="8145463" y="4589463"/>
          <p14:tracePt t="34704" x="8161338" y="4554538"/>
          <p14:tracePt t="34719" x="8161338" y="4495800"/>
          <p14:tracePt t="34720" x="8170863" y="4452938"/>
          <p14:tracePt t="34735" x="8170863" y="4419600"/>
          <p14:tracePt t="34744" x="8170863" y="4376738"/>
          <p14:tracePt t="34755" x="8186738" y="4335463"/>
          <p14:tracePt t="34759" x="8186738" y="4300538"/>
          <p14:tracePt t="34760" x="8204200" y="4259263"/>
          <p14:tracePt t="34770" x="8204200" y="4224338"/>
          <p14:tracePt t="34786" x="8204200" y="4198938"/>
          <p14:tracePt t="34787" x="8221663" y="4183063"/>
          <p14:tracePt t="34800" x="8221663" y="4157663"/>
          <p14:tracePt t="34813" x="8221663" y="4140200"/>
          <p14:tracePt t="34832" x="8221663" y="4106863"/>
          <p14:tracePt t="34832" x="8221663" y="4097338"/>
          <p14:tracePt t="34848" x="8221663" y="4081463"/>
          <p14:tracePt t="34857" x="8221663" y="4064000"/>
          <p14:tracePt t="34880" x="8221663" y="4046538"/>
          <p14:tracePt t="34897" x="8221663" y="4030663"/>
          <p14:tracePt t="34920" x="8221663" y="4021138"/>
          <p14:tracePt t="34984" x="8221663" y="4005263"/>
          <p14:tracePt t="35089" x="8221663" y="3987800"/>
          <p14:tracePt t="35153" x="8221663" y="3970338"/>
          <p14:tracePt t="35250" x="8204200" y="3962400"/>
          <p14:tracePt t="35284" x="8204200" y="3944938"/>
          <p14:tracePt t="35304" x="8204200" y="3929063"/>
          <p14:tracePt t="35318" x="8186738" y="3929063"/>
          <p14:tracePt t="35335" x="8186738" y="3911600"/>
          <p14:tracePt t="35336" x="8170863" y="3911600"/>
          <p14:tracePt t="35352" x="8170863" y="3903663"/>
          <p14:tracePt t="35353" x="8161338" y="3903663"/>
          <p14:tracePt t="35381" x="8161338" y="3886200"/>
          <p14:tracePt t="35398" x="8145463" y="3868738"/>
          <p14:tracePt t="35425" x="8145463" y="3852863"/>
          <p14:tracePt t="35435" x="8128000" y="3852863"/>
          <p14:tracePt t="35455" x="8128000" y="3843338"/>
          <p14:tracePt t="35470" x="8110538" y="3843338"/>
          <p14:tracePt t="35499" x="8094663" y="3843338"/>
          <p14:tracePt t="35539" x="8085138" y="3843338"/>
          <p14:tracePt t="35579" x="8069263" y="3843338"/>
          <p14:tracePt t="35597" x="8051800" y="3843338"/>
          <p14:tracePt t="35628" x="8034338" y="3843338"/>
          <p14:tracePt t="35644" x="8026400" y="3852863"/>
          <p14:tracePt t="35670" x="8008938" y="3886200"/>
          <p14:tracePt t="35671" x="7993063" y="3911600"/>
          <p14:tracePt t="35689" x="7993063" y="3944938"/>
          <p14:tracePt t="35689" x="7975600" y="3987800"/>
          <p14:tracePt t="35703" x="7975600" y="4005263"/>
          <p14:tracePt t="35704" x="7967663" y="4081463"/>
          <p14:tracePt t="35720" x="7967663" y="4122738"/>
          <p14:tracePt t="35722" x="7967663" y="4140200"/>
          <p14:tracePt t="35736" x="7967663" y="4216400"/>
          <p14:tracePt t="35745" x="7967663" y="4259263"/>
          <p14:tracePt t="35749" x="7967663" y="4318000"/>
          <p14:tracePt t="35750" x="7967663" y="4360863"/>
          <p14:tracePt t="35761" x="7967663" y="4419600"/>
          <p14:tracePt t="35774" x="7967663" y="4478338"/>
          <p14:tracePt t="35781" x="7967663" y="4538663"/>
          <p14:tracePt t="35782" x="7975600" y="4589463"/>
          <p14:tracePt t="35802" x="7975600" y="4630738"/>
          <p14:tracePt t="35803" x="7993063" y="4665663"/>
          <p14:tracePt t="35811" x="8008938" y="4706938"/>
          <p14:tracePt t="35826" x="8051800" y="4792663"/>
          <p14:tracePt t="35839" x="8094663" y="4859338"/>
          <p14:tracePt t="35851" x="8110538" y="4868863"/>
          <p14:tracePt t="35856" x="8145463" y="4919663"/>
          <p14:tracePt t="35871" x="8161338" y="4927600"/>
          <p14:tracePt t="35875" x="8186738" y="4960938"/>
          <p14:tracePt t="35886" x="8204200" y="4978400"/>
          <p14:tracePt t="35890" x="8221663" y="5003800"/>
          <p14:tracePt t="35907" x="8247063" y="5037138"/>
          <p14:tracePt t="35916" x="8262938" y="5062538"/>
          <p14:tracePt t="35920" x="8280400" y="5080000"/>
          <p14:tracePt t="35936" x="8280400" y="5113338"/>
          <p14:tracePt t="35938" x="8288338" y="5122863"/>
          <p14:tracePt t="35958" x="8305800" y="5138738"/>
          <p14:tracePt t="35975" x="8305800" y="5156200"/>
          <p14:tracePt t="35981" x="8305800" y="5173663"/>
          <p14:tracePt t="35998" x="8323263" y="5181600"/>
          <p14:tracePt t="35999" x="8323263" y="5199063"/>
          <p14:tracePt t="36036" x="8323263" y="5214938"/>
          <p14:tracePt t="36191" x="8323263" y="5232400"/>
          <p14:tracePt t="36215" x="8323263" y="5257800"/>
          <p14:tracePt t="36230" x="8323263" y="5275263"/>
          <p14:tracePt t="36231" x="8288338" y="5300663"/>
          <p14:tracePt t="36249" x="8280400" y="5334000"/>
          <p14:tracePt t="36250" x="8247063" y="5367338"/>
          <p14:tracePt t="36268" x="8186738" y="5453063"/>
          <p14:tracePt t="36288" x="8161338" y="5511800"/>
          <p14:tracePt t="36291" x="8110538" y="5621338"/>
          <p14:tracePt t="36313" x="8069263" y="5707063"/>
          <p14:tracePt t="36315" x="8051800" y="5765800"/>
          <p14:tracePt t="36335" x="8026400" y="5842000"/>
          <p14:tracePt t="36337" x="8026400" y="5935663"/>
          <p14:tracePt t="36354" x="8026400" y="5994400"/>
          <p14:tracePt t="36356" x="8008938" y="6053138"/>
          <p14:tracePt t="36373" x="8008938" y="6129338"/>
          <p14:tracePt t="36387" x="8008938" y="6172200"/>
          <p14:tracePt t="36389" x="8008938" y="6215063"/>
          <p14:tracePt t="36403" x="8008938" y="6248400"/>
          <p14:tracePt t="36403" x="8008938" y="6291263"/>
          <p14:tracePt t="36417" x="8008938" y="6316663"/>
          <p14:tracePt t="36435" x="7993063" y="6367463"/>
          <p14:tracePt t="36453" x="7993063" y="6383338"/>
          <p14:tracePt t="36467" x="7993063" y="6392863"/>
          <p14:tracePt t="36469" x="7993063" y="6408738"/>
          <p14:tracePt t="36484" x="7975600" y="6426200"/>
          <p14:tracePt t="36502" x="7975600" y="6443663"/>
          <p14:tracePt t="36518" x="7967663" y="6451600"/>
          <p14:tracePt t="36822" x="7975600" y="6451600"/>
          <p14:tracePt t="36834" x="7993063" y="6451600"/>
          <p14:tracePt t="36844" x="8026400" y="6451600"/>
          <p14:tracePt t="36855" x="8034338" y="6451600"/>
          <p14:tracePt t="36859" x="8051800" y="6451600"/>
          <p14:tracePt t="36876" x="8094663" y="6469063"/>
          <p14:tracePt t="36885" x="8110538" y="6469063"/>
          <p14:tracePt t="36900" x="8128000" y="6484938"/>
          <p14:tracePt t="36915" x="8145463" y="6484938"/>
          <p14:tracePt t="36937" x="8161338" y="6484938"/>
          <p14:tracePt t="36951" x="8170863" y="6484938"/>
          <p14:tracePt t="36963" x="8186738" y="6484938"/>
          <p14:tracePt t="36982" x="8204200" y="6484938"/>
          <p14:tracePt t="36997" x="8221663" y="6484938"/>
          <p14:tracePt t="37008" x="8247063" y="6484938"/>
          <p14:tracePt t="37021" x="8262938" y="6484938"/>
          <p14:tracePt t="37025" x="8280400" y="6484938"/>
          <p14:tracePt t="37044" x="8288338" y="6484938"/>
          <p14:tracePt t="37066" x="8305800" y="6484938"/>
          <p14:tracePt t="37280" x="8305800" y="6469063"/>
          <p14:tracePt t="37297" x="8305800" y="6451600"/>
          <p14:tracePt t="37309" x="8305800" y="6426200"/>
          <p14:tracePt t="37318" x="8288338" y="6392863"/>
          <p14:tracePt t="37330" x="8288338" y="6367463"/>
          <p14:tracePt t="37332" x="8288338" y="6316663"/>
          <p14:tracePt t="37345" x="8288338" y="6256338"/>
          <p14:tracePt t="37346" x="8288338" y="6215063"/>
          <p14:tracePt t="37356" x="8288338" y="6154738"/>
          <p14:tracePt t="37366" x="8280400" y="6096000"/>
          <p14:tracePt t="37380" x="8280400" y="6019800"/>
          <p14:tracePt t="37383" x="8262938" y="5943600"/>
          <p14:tracePt t="37398" x="8262938" y="5875338"/>
          <p14:tracePt t="37400" x="8247063" y="5783263"/>
          <p14:tracePt t="37401" x="8229600" y="5689600"/>
          <p14:tracePt t="37412" x="8229600" y="5588000"/>
          <p14:tracePt t="37428" x="8204200" y="5427663"/>
          <p14:tracePt t="37435" x="8186738" y="5291138"/>
          <p14:tracePt t="37437" x="8170863" y="5122863"/>
          <p14:tracePt t="37451" x="8128000" y="4749800"/>
          <p14:tracePt t="37466" x="8094663" y="4554538"/>
          <p14:tracePt t="37468" x="8069263" y="4360863"/>
          <p14:tracePt t="37483" x="8051800" y="4183063"/>
          <p14:tracePt t="37485" x="8034338" y="4106863"/>
          <p14:tracePt t="37498" x="8026400" y="3944938"/>
          <p14:tracePt t="37512" x="8008938" y="3792538"/>
          <p14:tracePt t="37516" x="7993063" y="3675063"/>
          <p14:tracePt t="37517" x="7993063" y="3589338"/>
          <p14:tracePt t="37529" x="7993063" y="3497263"/>
          <p14:tracePt t="37539" x="7993063" y="3421063"/>
          <p14:tracePt t="37546" x="7993063" y="3395663"/>
          <p14:tracePt t="37547" x="7993063" y="3284538"/>
          <p14:tracePt t="37559" x="7993063" y="3225800"/>
          <p14:tracePt t="37568" x="7993063" y="3182938"/>
          <p14:tracePt t="37580" x="7993063" y="3124200"/>
          <p14:tracePt t="37589" x="7993063" y="3065463"/>
          <p14:tracePt t="37595" x="8008938" y="2928938"/>
          <p14:tracePt t="37604" x="8008938" y="2913063"/>
          <p14:tracePt t="37617" x="8026400" y="2852738"/>
          <p14:tracePt t="37631" x="8034338" y="2811463"/>
          <p14:tracePt t="37632" x="8034338" y="2760663"/>
          <p14:tracePt t="37646" x="8034338" y="2735263"/>
          <p14:tracePt t="37647" x="8051800" y="2717800"/>
          <p14:tracePt t="37655" x="8051800" y="2700338"/>
          <p14:tracePt t="37673" x="8051800" y="2692400"/>
          <p14:tracePt t="37731" x="8051800" y="2717800"/>
          <p14:tracePt t="37744" x="8051800" y="2811463"/>
          <p14:tracePt t="37750" x="8051800" y="2887663"/>
          <p14:tracePt t="37766" x="8034338" y="3014663"/>
          <p14:tracePt t="37767" x="7993063" y="3167063"/>
          <p14:tracePt t="37781" x="7975600" y="3344863"/>
          <p14:tracePt t="37783" x="7950200" y="3421063"/>
          <p14:tracePt t="37796" x="7916863" y="3573463"/>
          <p14:tracePt t="37799" x="7907338" y="3716338"/>
          <p14:tracePt t="37816" x="7874000" y="3868738"/>
          <p14:tracePt t="37831" x="7840663" y="3944938"/>
          <p14:tracePt t="37832" x="7831138" y="4021138"/>
          <p14:tracePt t="37847" x="7815263" y="4064000"/>
          <p14:tracePt t="37849" x="7815263" y="4097338"/>
          <p14:tracePt t="37865" x="7797800" y="4140200"/>
          <p14:tracePt t="37866" x="7797800" y="4165600"/>
          <p14:tracePt t="37876" x="7797800" y="4216400"/>
          <p14:tracePt t="37887" x="7797800" y="4259263"/>
          <p14:tracePt t="37890" x="7797800" y="4284663"/>
          <p14:tracePt t="37903" x="7797800" y="4351338"/>
          <p14:tracePt t="37904" x="7797800" y="4394200"/>
          <p14:tracePt t="37917" x="7797800" y="4437063"/>
          <p14:tracePt t="37918" x="7797800" y="4470400"/>
          <p14:tracePt t="37932" x="7797800" y="4554538"/>
          <p14:tracePt t="37945" x="7797800" y="4589463"/>
          <p14:tracePt t="37953" x="7797800" y="4614863"/>
          <p14:tracePt t="37961" x="7797800" y="4648200"/>
          <p14:tracePt t="37979" x="7797800" y="4665663"/>
          <p14:tracePt t="37991" x="7815263" y="4691063"/>
          <p14:tracePt t="37994" x="7815263" y="4706938"/>
          <p14:tracePt t="38002" x="7831138" y="4706938"/>
          <p14:tracePt t="38014" x="7831138" y="4724400"/>
          <p14:tracePt t="38032" x="7840663" y="4724400"/>
          <p14:tracePt t="38033" x="7840663" y="4732338"/>
          <p14:tracePt t="38069" x="7840663" y="4706938"/>
          <p14:tracePt t="38085" x="7840663" y="4648200"/>
          <p14:tracePt t="38086" x="7840663" y="4605338"/>
          <p14:tracePt t="38100" x="7840663" y="4513263"/>
          <p14:tracePt t="38110" x="7840663" y="4419600"/>
          <p14:tracePt t="38121" x="7856538" y="4241800"/>
          <p14:tracePt t="38134" x="7856538" y="4216400"/>
          <p14:tracePt t="38137" x="7874000" y="4140200"/>
          <p14:tracePt t="38146" x="7907338" y="4081463"/>
          <p14:tracePt t="38164" x="7916863" y="4021138"/>
          <p14:tracePt t="38165" x="7950200" y="3944938"/>
          <p14:tracePt t="38166" x="7967663" y="3911600"/>
          <p14:tracePt t="38177" x="7975600" y="3886200"/>
          <p14:tracePt t="38188" x="8008938" y="3852863"/>
          <p14:tracePt t="38201" x="8026400" y="3827463"/>
          <p14:tracePt t="38210" x="8034338" y="3792538"/>
          <p14:tracePt t="38211" x="8069263" y="3767138"/>
          <p14:tracePt t="38224" x="8085138" y="3716338"/>
          <p14:tracePt t="38236" x="8094663" y="3708400"/>
          <p14:tracePt t="38250" x="8094663" y="3690938"/>
          <p14:tracePt t="38255" x="8110538" y="3675063"/>
          <p14:tracePt t="38267" x="8110538" y="3657600"/>
          <p14:tracePt t="38281" x="8110538" y="3649663"/>
          <p14:tracePt t="38310" x="8128000" y="3649663"/>
          <p14:tracePt t="38342" x="8128000" y="3657600"/>
          <p14:tracePt t="38352" x="8128000" y="3675063"/>
          <p14:tracePt t="38365" x="8128000" y="3690938"/>
          <p14:tracePt t="38367" x="8145463" y="3708400"/>
          <p14:tracePt t="38381" x="8145463" y="3733800"/>
          <p14:tracePt t="38387" x="8145463" y="3751263"/>
          <p14:tracePt t="38404" x="8161338" y="3792538"/>
          <p14:tracePt t="38410" x="8161338" y="3843338"/>
          <p14:tracePt t="38419" x="8161338" y="3868738"/>
          <p14:tracePt t="38433" x="8170863" y="3903663"/>
          <p14:tracePt t="38434" x="8170863" y="3962400"/>
          <p14:tracePt t="38446" x="8170863" y="3970338"/>
          <p14:tracePt t="38450" x="8170863" y="4021138"/>
          <p14:tracePt t="38462" x="8186738" y="4046538"/>
          <p14:tracePt t="38469" x="8186738" y="4097338"/>
          <p14:tracePt t="38480" x="8186738" y="4106863"/>
          <p14:tracePt t="38482" x="8186738" y="4140200"/>
          <p14:tracePt t="38500" x="8186738" y="4165600"/>
          <p14:tracePt t="38501" x="8186738" y="4183063"/>
          <p14:tracePt t="38514" x="8186738" y="4198938"/>
          <p14:tracePt t="38527" x="8186738" y="4216400"/>
          <p14:tracePt t="38816" x="8170863" y="4216400"/>
          <p14:tracePt t="38826" x="8161338" y="4241800"/>
          <p14:tracePt t="38839" x="8110538" y="4275138"/>
          <p14:tracePt t="38849" x="8026400" y="4360863"/>
          <p14:tracePt t="38862" x="7916863" y="4452938"/>
          <p14:tracePt t="38867" x="7815263" y="4538663"/>
          <p14:tracePt t="38870" x="7678738" y="4665663"/>
          <p14:tracePt t="38883" x="7518400" y="4783138"/>
          <p14:tracePt t="38888" x="7307263" y="4927600"/>
          <p14:tracePt t="38904" x="6662738" y="5367338"/>
          <p14:tracePt t="38906" x="6383338" y="5529263"/>
          <p14:tracePt t="38917" x="6230938" y="5630863"/>
          <p14:tracePt t="38934" x="5376863" y="6113463"/>
          <p14:tracePt t="38949" x="5240338" y="6172200"/>
          <p14:tracePt t="38954" x="4960938" y="6316663"/>
          <p14:tracePt t="38955" x="4724400" y="6426200"/>
          <p14:tracePt t="38965" x="4513263" y="6527800"/>
          <p14:tracePt t="38978" x="4419600" y="6561138"/>
          <p14:tracePt t="38987" x="4275138" y="6637338"/>
          <p14:tracePt t="38988" x="4157663" y="6697663"/>
          <p14:tracePt t="38998" x="4106863" y="6705600"/>
          <p14:tracePt t="39014" x="3970338" y="6764338"/>
          <p14:tracePt t="39023" x="3911600" y="6799263"/>
          <p14:tracePt t="39042" x="3852863" y="6840538"/>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E973-9F79-46EB-40C9-B89172019397}"/>
              </a:ext>
            </a:extLst>
          </p:cNvPr>
          <p:cNvSpPr>
            <a:spLocks noGrp="1"/>
          </p:cNvSpPr>
          <p:nvPr>
            <p:ph type="title"/>
          </p:nvPr>
        </p:nvSpPr>
        <p:spPr>
          <a:xfrm>
            <a:off x="2483220" y="368162"/>
            <a:ext cx="8399092" cy="1077229"/>
          </a:xfrm>
        </p:spPr>
        <p:txBody>
          <a:bodyPr/>
          <a:lstStyle/>
          <a:p>
            <a:r>
              <a:rPr lang="en-US" dirty="0"/>
              <a:t>Standardized model for US State Inspection Scores from 2001-2015</a:t>
            </a:r>
          </a:p>
        </p:txBody>
      </p:sp>
      <p:pic>
        <p:nvPicPr>
          <p:cNvPr id="6" name="Picture 5">
            <a:extLst>
              <a:ext uri="{FF2B5EF4-FFF2-40B4-BE49-F238E27FC236}">
                <a16:creationId xmlns:a16="http://schemas.microsoft.com/office/drawing/2014/main" id="{9D2294CA-95BA-FA9A-6E4D-D134BD20E3CC}"/>
              </a:ext>
            </a:extLst>
          </p:cNvPr>
          <p:cNvPicPr>
            <a:picLocks noChangeAspect="1"/>
          </p:cNvPicPr>
          <p:nvPr/>
        </p:nvPicPr>
        <p:blipFill>
          <a:blip r:embed="rId5"/>
          <a:stretch>
            <a:fillRect/>
          </a:stretch>
        </p:blipFill>
        <p:spPr>
          <a:xfrm>
            <a:off x="1349115" y="1536606"/>
            <a:ext cx="9493770" cy="5321394"/>
          </a:xfrm>
          <a:prstGeom prst="rect">
            <a:avLst/>
          </a:prstGeom>
        </p:spPr>
      </p:pic>
      <p:pic>
        <p:nvPicPr>
          <p:cNvPr id="10" name="Audio 9">
            <a:hlinkClick r:id="" action="ppaction://media"/>
            <a:extLst>
              <a:ext uri="{FF2B5EF4-FFF2-40B4-BE49-F238E27FC236}">
                <a16:creationId xmlns:a16="http://schemas.microsoft.com/office/drawing/2014/main" id="{5243FCB3-3DAE-D429-6555-8EE8DFAA06A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02173064"/>
      </p:ext>
    </p:extLst>
  </p:cSld>
  <p:clrMapOvr>
    <a:masterClrMapping/>
  </p:clrMapOvr>
  <mc:AlternateContent xmlns:mc="http://schemas.openxmlformats.org/markup-compatibility/2006" xmlns:p14="http://schemas.microsoft.com/office/powerpoint/2010/main">
    <mc:Choice Requires="p14">
      <p:transition spd="slow" p14:dur="2000" advTm="44988"/>
    </mc:Choice>
    <mc:Fallback xmlns="">
      <p:transition spd="slow" advTm="44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extLst>
    <p:ext uri="{3A86A75C-4F4B-4683-9AE1-C65F6400EC91}">
      <p14:laserTraceLst xmlns:p14="http://schemas.microsoft.com/office/powerpoint/2010/main">
        <p14:tracePtLst>
          <p14:tracePt t="597" x="3810000" y="6738938"/>
          <p14:tracePt t="606" x="4452938" y="6561138"/>
          <p14:tracePt t="619" x="5275263" y="6367463"/>
          <p14:tracePt t="627" x="6129338" y="6172200"/>
          <p14:tracePt t="636" x="7053263" y="5976938"/>
          <p14:tracePt t="639" x="7932738" y="5808663"/>
          <p14:tracePt t="648" x="8305800" y="5748338"/>
          <p14:tracePt t="665" x="9042400" y="5621338"/>
          <p14:tracePt t="666" x="9321800" y="5588000"/>
          <p14:tracePt t="674" x="9863138" y="5486400"/>
          <p14:tracePt t="696" x="10625138" y="5316538"/>
          <p14:tracePt t="697" x="10726738" y="5300663"/>
          <p14:tracePt t="701" x="10955338" y="5257800"/>
          <p14:tracePt t="717" x="11142663" y="5199063"/>
          <p14:tracePt t="730" x="11387138" y="5138738"/>
          <p14:tracePt t="746" x="11582400" y="5097463"/>
          <p14:tracePt t="747" x="11701463" y="5062538"/>
          <p14:tracePt t="756" x="11818938" y="5037138"/>
          <p14:tracePt t="768" x="11920538" y="4986338"/>
          <p14:tracePt t="777" x="12014200" y="4945063"/>
          <p14:tracePt t="778" x="12098338" y="4919663"/>
          <p14:tracePt t="790" x="12158663" y="4868863"/>
          <p14:tracePt t="2134" x="12158663" y="2954338"/>
          <p14:tracePt t="2146" x="12098338" y="3030538"/>
          <p14:tracePt t="2153" x="12057063" y="3106738"/>
          <p14:tracePt t="2166" x="12014200" y="3167063"/>
          <p14:tracePt t="2170" x="11980863" y="3200400"/>
          <p14:tracePt t="2184" x="11955463" y="3243263"/>
          <p14:tracePt t="2185" x="11938000" y="3284538"/>
          <p14:tracePt t="2200" x="11920538" y="3319463"/>
          <p14:tracePt t="2202" x="11904663" y="3335338"/>
          <p14:tracePt t="2216" x="11904663" y="3360738"/>
          <p14:tracePt t="2217" x="11904663" y="3378200"/>
          <p14:tracePt t="2227" x="11904663" y="3395663"/>
          <p14:tracePt t="2233" x="11904663" y="3403600"/>
          <p14:tracePt t="2252" x="11904663" y="3421063"/>
          <p14:tracePt t="2254" x="11904663" y="3454400"/>
          <p14:tracePt t="2255" x="11938000" y="3462338"/>
          <p14:tracePt t="2269" x="11971338" y="3497263"/>
          <p14:tracePt t="2558" x="11904663" y="3497263"/>
          <p14:tracePt t="2572" x="11818938" y="3497263"/>
          <p14:tracePt t="2584" x="11717338" y="3497263"/>
          <p14:tracePt t="2591" x="11564938" y="3497263"/>
          <p14:tracePt t="2602" x="11396663" y="3497263"/>
          <p14:tracePt t="2603" x="11218863" y="3462338"/>
          <p14:tracePt t="2616" x="11015663" y="3421063"/>
          <p14:tracePt t="2617" x="10922000" y="3395663"/>
          <p14:tracePt t="2633" x="10761663" y="3344863"/>
          <p14:tracePt t="2635" x="10591800" y="3302000"/>
          <p14:tracePt t="2651" x="10447338" y="3259138"/>
          <p14:tracePt t="2652" x="10337800" y="3208338"/>
          <p14:tracePt t="2667" x="10236200" y="3182938"/>
          <p14:tracePt t="2670" x="10160000" y="3149600"/>
          <p14:tracePt t="2682" x="10126663" y="3141663"/>
          <p14:tracePt t="2698" x="10066338" y="3106738"/>
          <p14:tracePt t="2702" x="10025063" y="3090863"/>
          <p14:tracePt t="2704" x="9999663" y="3065463"/>
          <p14:tracePt t="2705" x="9964738" y="3048000"/>
          <p14:tracePt t="2718" x="9948863" y="3030538"/>
          <p14:tracePt t="2731" x="9923463" y="3005138"/>
          <p14:tracePt t="2733" x="9906000" y="2989263"/>
          <p14:tracePt t="2737" x="9888538" y="2954338"/>
          <p14:tracePt t="2750" x="9888538" y="2946400"/>
          <p14:tracePt t="2754" x="9872663" y="2913063"/>
          <p14:tracePt t="2768" x="9829800" y="2836863"/>
          <p14:tracePt t="2783" x="9804400" y="2794000"/>
          <p14:tracePt t="2785" x="9786938" y="2751138"/>
          <p14:tracePt t="2799" x="9753600" y="2692400"/>
          <p14:tracePt t="2807" x="9710738" y="2633663"/>
          <p14:tracePt t="2818" x="9634538" y="2497138"/>
          <p14:tracePt t="2835" x="9609138" y="2420938"/>
          <p14:tracePt t="2837" x="9558338" y="2362200"/>
          <p14:tracePt t="2851" x="9491663" y="2209800"/>
          <p14:tracePt t="2869" x="9440863" y="2133600"/>
          <p14:tracePt t="2870" x="9415463" y="2049463"/>
          <p14:tracePt t="2880" x="9364663" y="1989138"/>
          <p14:tracePt t="2899" x="9321800" y="1897063"/>
          <p14:tracePt t="2901" x="9245600" y="1778000"/>
          <p14:tracePt t="2909" x="9202738" y="1719263"/>
          <p14:tracePt t="2920" x="9161463" y="1658938"/>
          <p14:tracePt t="2925" x="9144000" y="1643063"/>
          <p14:tracePt t="2940" x="9110663" y="1600200"/>
          <p14:tracePt t="2945" x="9067800" y="1557338"/>
          <p14:tracePt t="2946" x="9050338" y="1541463"/>
          <p14:tracePt t="2956" x="9024938" y="1506538"/>
          <p14:tracePt t="2969" x="8991600" y="1481138"/>
          <p14:tracePt t="3250" x="8966200" y="1481138"/>
          <p14:tracePt t="3264" x="8932863" y="1465263"/>
          <p14:tracePt t="3272" x="8847138" y="1430338"/>
          <p14:tracePt t="3285" x="8636000" y="1328738"/>
          <p14:tracePt t="3301" x="8501063" y="1270000"/>
          <p14:tracePt t="3302" x="8364538" y="1211263"/>
          <p14:tracePt t="3313" x="8229600" y="1117600"/>
          <p14:tracePt t="3323" x="8069263" y="1058863"/>
          <p14:tracePt t="3326" x="7993063" y="1033463"/>
          <p14:tracePt t="3337" x="7739063" y="922338"/>
          <p14:tracePt t="3350" x="7653338" y="896938"/>
          <p14:tracePt t="3364" x="7348538" y="855663"/>
          <p14:tracePt t="3365" x="7213600" y="855663"/>
          <p14:tracePt t="3382" x="7094538" y="855663"/>
          <p14:tracePt t="3384" x="6992938" y="855663"/>
          <p14:tracePt t="3393" x="6900863" y="863600"/>
          <p14:tracePt t="3407" x="6824663" y="896938"/>
          <p14:tracePt t="3408" x="6764338" y="922338"/>
          <p14:tracePt t="3417" x="6705600" y="957263"/>
          <p14:tracePt t="3434" x="6697663" y="973138"/>
          <p14:tracePt t="3436" x="6646863" y="998538"/>
          <p14:tracePt t="3437" x="6621463" y="1033463"/>
          <p14:tracePt t="3448" x="6586538" y="1049338"/>
          <p14:tracePt t="3458" x="6570663" y="1058863"/>
          <p14:tracePt t="3475" x="6561138" y="1092200"/>
          <p14:tracePt t="3829" x="6545263" y="1092200"/>
          <p14:tracePt t="3840" x="6510338" y="1074738"/>
          <p14:tracePt t="3849" x="6469063" y="1058863"/>
          <p14:tracePt t="3865" x="6408738" y="1033463"/>
          <p14:tracePt t="3866" x="6350000" y="998538"/>
          <p14:tracePt t="3875" x="6291263" y="982663"/>
          <p14:tracePt t="3889" x="6230938" y="957263"/>
          <p14:tracePt t="3896" x="6154738" y="939800"/>
          <p14:tracePt t="3897" x="6096000" y="922338"/>
          <p14:tracePt t="3906" x="6037263" y="896938"/>
          <p14:tracePt t="3921" x="5994400" y="896938"/>
          <p14:tracePt t="3928" x="5943600" y="881063"/>
          <p14:tracePt t="3929" x="5884863" y="881063"/>
          <p14:tracePt t="3938" x="5842000" y="881063"/>
          <p14:tracePt t="3951" x="5799138" y="881063"/>
          <p14:tracePt t="3963" x="5765800" y="881063"/>
          <p14:tracePt t="3966" x="5740400" y="881063"/>
          <p14:tracePt t="3967" x="5707063" y="881063"/>
          <p14:tracePt t="3979" x="5681663" y="881063"/>
          <p14:tracePt t="3988" x="5646738" y="881063"/>
          <p14:tracePt t="3996" x="5630863" y="896938"/>
          <p14:tracePt t="4001" x="5621338" y="896938"/>
          <p14:tracePt t="4009" x="5605463" y="914400"/>
          <p14:tracePt t="4024" x="5588000" y="914400"/>
          <p14:tracePt t="4026" x="5570538" y="914400"/>
          <p14:tracePt t="4037" x="5570538" y="922338"/>
          <p14:tracePt t="4049" x="5554663" y="922338"/>
          <p14:tracePt t="4058" x="5545138" y="939800"/>
          <p14:tracePt t="4096" x="5529263" y="939800"/>
          <p14:tracePt t="4127" x="5529263" y="957263"/>
          <p14:tracePt t="4175" x="5529263" y="973138"/>
          <p14:tracePt t="4215" x="5529263" y="982663"/>
          <p14:tracePt t="4248" x="5545138" y="998538"/>
          <p14:tracePt t="4259" x="5554663" y="998538"/>
          <p14:tracePt t="4270" x="5570538" y="998538"/>
          <p14:tracePt t="4279" x="5605463" y="998538"/>
          <p14:tracePt t="4281" x="5630863" y="1016000"/>
          <p14:tracePt t="4289" x="5664200" y="1016000"/>
          <p14:tracePt t="4300" x="5707063" y="1016000"/>
          <p14:tracePt t="4314" x="5765800" y="1016000"/>
          <p14:tracePt t="4315" x="5824538" y="1016000"/>
          <p14:tracePt t="4323" x="5884863" y="1016000"/>
          <p14:tracePt t="4332" x="5943600" y="1016000"/>
          <p14:tracePt t="4348" x="6019800" y="1016000"/>
          <p14:tracePt t="4350" x="6096000" y="1016000"/>
          <p14:tracePt t="4358" x="6172200" y="1016000"/>
          <p14:tracePt t="4373" x="6273800" y="1016000"/>
          <p14:tracePt t="4388" x="6367463" y="1016000"/>
          <p14:tracePt t="4389" x="6383338" y="1016000"/>
          <p14:tracePt t="4401" x="6443663" y="1016000"/>
          <p14:tracePt t="4413" x="6469063" y="1016000"/>
          <p14:tracePt t="4422" x="6484938" y="1016000"/>
          <p14:tracePt t="4435" x="6502400" y="1016000"/>
          <p14:tracePt t="4436" x="6510338" y="1016000"/>
          <p14:tracePt t="4449" x="6527800" y="1016000"/>
          <p14:tracePt t="4459" x="6545263" y="1016000"/>
          <p14:tracePt t="4481" x="6570663" y="1016000"/>
          <p14:tracePt t="4492" x="6586538" y="1016000"/>
          <p14:tracePt t="4503" x="6621463" y="1016000"/>
          <p14:tracePt t="4516" x="6637338" y="1016000"/>
          <p14:tracePt t="4517" x="6646863" y="1016000"/>
          <p14:tracePt t="4530" x="6680200" y="1016000"/>
          <p14:tracePt t="4531" x="6705600" y="1016000"/>
          <p14:tracePt t="4541" x="6723063" y="1016000"/>
          <p14:tracePt t="4551" x="6738938" y="1016000"/>
          <p14:tracePt t="4558" x="6756400" y="1016000"/>
          <p14:tracePt t="4574" x="6764338" y="1016000"/>
          <p14:tracePt t="4586" x="6781800" y="1016000"/>
          <p14:tracePt t="4610" x="6781800" y="998538"/>
          <p14:tracePt t="4620" x="6764338" y="998538"/>
          <p14:tracePt t="4632" x="6756400" y="998538"/>
          <p14:tracePt t="4639" x="6738938" y="982663"/>
          <p14:tracePt t="4656" x="6705600" y="973138"/>
          <p14:tracePt t="4660" x="6697663" y="957263"/>
          <p14:tracePt t="4662" x="6680200" y="939800"/>
          <p14:tracePt t="4672" x="6646863" y="939800"/>
          <p14:tracePt t="4685" x="6621463" y="922338"/>
          <p14:tracePt t="4690" x="6604000" y="922338"/>
          <p14:tracePt t="4691" x="6586538" y="914400"/>
          <p14:tracePt t="4701" x="6570663" y="914400"/>
          <p14:tracePt t="4716" x="6561138" y="914400"/>
          <p14:tracePt t="4717" x="6527800" y="896938"/>
          <p14:tracePt t="4738" x="6510338" y="896938"/>
          <p14:tracePt t="4746" x="6484938" y="896938"/>
          <p14:tracePt t="4747" x="6469063" y="896938"/>
          <p14:tracePt t="4758" x="6451600" y="896938"/>
          <p14:tracePt t="4769" x="6443663" y="896938"/>
          <p14:tracePt t="4775" x="6408738" y="896938"/>
          <p14:tracePt t="4791" x="6383338" y="896938"/>
          <p14:tracePt t="4802" x="6367463" y="896938"/>
          <p14:tracePt t="4804" x="6350000" y="896938"/>
          <p14:tracePt t="4816" x="6332538" y="896938"/>
          <p14:tracePt t="4824" x="6316663" y="896938"/>
          <p14:tracePt t="4834" x="6307138" y="896938"/>
          <p14:tracePt t="4848" x="6256338" y="896938"/>
          <p14:tracePt t="4849" x="6230938" y="896938"/>
          <p14:tracePt t="4857" x="6197600" y="896938"/>
          <p14:tracePt t="4866" x="6154738" y="914400"/>
          <p14:tracePt t="4879" x="6037263" y="973138"/>
          <p14:tracePt t="4889" x="5976938" y="998538"/>
          <p14:tracePt t="4908" x="5918200" y="1049338"/>
          <p14:tracePt t="4910" x="5783263" y="1135063"/>
          <p14:tracePt t="4920" x="5740400" y="1176338"/>
          <p14:tracePt t="4935" x="5681663" y="1227138"/>
          <p14:tracePt t="4937" x="5621338" y="1270000"/>
          <p14:tracePt t="4951" x="5545138" y="1346200"/>
          <p14:tracePt t="4952" x="5435600" y="1447800"/>
          <p14:tracePt t="4967" x="5367338" y="1541463"/>
          <p14:tracePt t="4969" x="5275263" y="1658938"/>
          <p14:tracePt t="4984" x="5181600" y="1778000"/>
          <p14:tracePt t="4985" x="5156200" y="1854200"/>
          <p14:tracePt t="4999" x="5080000" y="1973263"/>
          <p14:tracePt t="5001" x="5021263" y="2090738"/>
          <p14:tracePt t="5009" x="4978400" y="2192338"/>
          <p14:tracePt t="5016" x="4945063" y="2286000"/>
          <p14:tracePt t="5030" x="4927600" y="2387600"/>
          <p14:tracePt t="5031" x="4919663" y="2497138"/>
          <p14:tracePt t="5043" x="4919663" y="2582863"/>
          <p14:tracePt t="5057" x="4919663" y="2776538"/>
          <p14:tracePt t="5065" x="4927600" y="2887663"/>
          <p14:tracePt t="5079" x="5021263" y="3081338"/>
          <p14:tracePt t="5090" x="5097463" y="3167063"/>
          <p14:tracePt t="5102" x="5316538" y="3378200"/>
          <p14:tracePt t="5119" x="5486400" y="3462338"/>
          <p14:tracePt t="5126" x="5646738" y="3513138"/>
          <p14:tracePt t="5140" x="5765800" y="3522663"/>
          <p14:tracePt t="5154" x="5900738" y="3538538"/>
          <p14:tracePt t="5158" x="6053138" y="3538538"/>
          <p14:tracePt t="5159" x="6189663" y="3538538"/>
          <p14:tracePt t="5169" x="6350000" y="3479800"/>
          <p14:tracePt t="5183" x="6510338" y="3395663"/>
          <p14:tracePt t="5187" x="6815138" y="3208338"/>
          <p14:tracePt t="5200" x="7069138" y="3030538"/>
          <p14:tracePt t="5203" x="7307263" y="2811463"/>
          <p14:tracePt t="5207" x="7577138" y="2540000"/>
          <p14:tracePt t="5216" x="7856538" y="2227263"/>
          <p14:tracePt t="5231" x="8161338" y="1897063"/>
          <p14:tracePt t="5235" x="8458200" y="1541463"/>
          <p14:tracePt t="5237" x="8577263" y="1371600"/>
          <p14:tracePt t="5250" x="8796338" y="1074738"/>
          <p14:tracePt t="5259" x="8983663" y="795338"/>
          <p14:tracePt t="5273" x="9110663" y="525463"/>
          <p14:tracePt t="5285" x="9144000" y="355600"/>
          <p14:tracePt t="5286" x="9177338" y="220663"/>
          <p14:tracePt t="5299" x="9177338" y="119063"/>
          <p14:tracePt t="5390" x="6840538" y="152400"/>
          <p14:tracePt t="5404" x="6586538" y="330200"/>
          <p14:tracePt t="5416" x="6332538" y="508000"/>
          <p14:tracePt t="5417" x="6129338" y="668338"/>
          <p14:tracePt t="5425" x="5875338" y="881063"/>
          <p14:tracePt t="5443" x="5494338" y="1270000"/>
          <p14:tracePt t="5457" x="5334000" y="1465263"/>
          <p14:tracePt t="5458" x="5199063" y="1643063"/>
          <p14:tracePt t="5467" x="5062538" y="1820863"/>
          <p14:tracePt t="5484" x="4978400" y="1973263"/>
          <p14:tracePt t="5485" x="4945063" y="2065338"/>
          <p14:tracePt t="5488" x="4884738" y="2209800"/>
          <p14:tracePt t="5503" x="4859338" y="2362200"/>
          <p14:tracePt t="5504" x="4826000" y="2481263"/>
          <p14:tracePt t="5519" x="4826000" y="2598738"/>
          <p14:tracePt t="5528" x="4826000" y="2717800"/>
          <p14:tracePt t="5540" x="4826000" y="2895600"/>
          <p14:tracePt t="5549" x="4868863" y="3005138"/>
          <p14:tracePt t="5561" x="4927600" y="3081338"/>
          <p14:tracePt t="5566" x="5003800" y="3149600"/>
          <p14:tracePt t="5567" x="5080000" y="3225800"/>
          <p14:tracePt t="5582" x="5156200" y="3268663"/>
          <p14:tracePt t="5590" x="5257800" y="3319463"/>
          <p14:tracePt t="5604" x="5351463" y="3335338"/>
          <p14:tracePt t="5608" x="5468938" y="3335338"/>
          <p14:tracePt t="5610" x="5554663" y="3344863"/>
          <p14:tracePt t="5619" x="5740400" y="3344863"/>
          <p14:tracePt t="5634" x="5875338" y="3319463"/>
          <p14:tracePt t="5635" x="5994400" y="3225800"/>
          <p14:tracePt t="5643" x="6129338" y="3141663"/>
          <p14:tracePt t="5661" x="6408738" y="2887663"/>
          <p14:tracePt t="5670" x="6662738" y="2573338"/>
          <p14:tracePt t="5682" x="6840538" y="2328863"/>
          <p14:tracePt t="5697" x="7018338" y="2049463"/>
          <p14:tracePt t="5701" x="7213600" y="1735138"/>
          <p14:tracePt t="5704" x="7307263" y="1566863"/>
          <p14:tracePt t="5705" x="7467600" y="1287463"/>
          <p14:tracePt t="5723" x="7518400" y="1168400"/>
          <p14:tracePt t="5735" x="7561263" y="1033463"/>
          <p14:tracePt t="5736" x="7577138" y="973138"/>
          <p14:tracePt t="5750" x="7586663" y="863600"/>
          <p14:tracePt t="5751" x="7602538" y="719138"/>
          <p14:tracePt t="5759" x="7602538" y="685800"/>
          <p14:tracePt t="5774" x="7586663" y="660400"/>
          <p14:tracePt t="5780" x="7500938" y="627063"/>
          <p14:tracePt t="5781" x="7459663" y="627063"/>
          <p14:tracePt t="5791" x="7307263" y="627063"/>
          <p14:tracePt t="5800" x="7170738" y="627063"/>
          <p14:tracePt t="5818" x="7010400" y="668338"/>
          <p14:tracePt t="5819" x="6824663" y="762000"/>
          <p14:tracePt t="5826" x="6469063" y="957263"/>
          <p14:tracePt t="5833" x="6230938" y="1109663"/>
          <p14:tracePt t="5847" x="6096000" y="1211263"/>
          <p14:tracePt t="5848" x="5859463" y="1389063"/>
          <p14:tracePt t="5860" x="5646738" y="1566863"/>
          <p14:tracePt t="5874" x="5275263" y="1955800"/>
          <p14:tracePt t="5881" x="5214938" y="2032000"/>
          <p14:tracePt t="5895" x="5097463" y="2184400"/>
          <p14:tracePt t="5900" x="5003800" y="2328863"/>
          <p14:tracePt t="5908" x="4927600" y="2463800"/>
          <p14:tracePt t="5920" x="4843463" y="2692400"/>
          <p14:tracePt t="5930" x="4783138" y="2836863"/>
          <p14:tracePt t="5931" x="4749800" y="3014663"/>
          <p14:tracePt t="5933" x="4732338" y="3208338"/>
          <p14:tracePt t="5949" x="4724400" y="3395663"/>
          <p14:tracePt t="5951" x="4706938" y="3598863"/>
          <p14:tracePt t="5967" x="4706938" y="3792538"/>
          <p14:tracePt t="5968" x="4706938" y="3886200"/>
          <p14:tracePt t="5981" x="4706938" y="4046538"/>
          <p14:tracePt t="5983" x="4749800" y="4198938"/>
          <p14:tracePt t="5993" x="4792663" y="4300538"/>
          <p14:tracePt t="6005" x="4843463" y="4394200"/>
          <p14:tracePt t="6013" x="4902200" y="4452938"/>
          <p14:tracePt t="6014" x="4960938" y="4495800"/>
          <p14:tracePt t="6025" x="5080000" y="4554538"/>
          <p14:tracePt t="6040" x="5275263" y="4554538"/>
          <p14:tracePt t="6055" x="5511800" y="4513263"/>
          <p14:tracePt t="7179" x="5511800" y="4478338"/>
          <p14:tracePt t="7191" x="5529263" y="4452938"/>
          <p14:tracePt t="7200" x="5570538" y="4360863"/>
          <p14:tracePt t="7219" x="5605463" y="4259263"/>
          <p14:tracePt t="7220" x="5722938" y="3970338"/>
          <p14:tracePt t="7233" x="5765800" y="3827463"/>
          <p14:tracePt t="7240" x="5842000" y="3649663"/>
          <p14:tracePt t="7255" x="5976938" y="3284538"/>
          <p14:tracePt t="7269" x="6053138" y="3090863"/>
          <p14:tracePt t="7270" x="6129338" y="2928938"/>
          <p14:tracePt t="7284" x="6215063" y="2760663"/>
          <p14:tracePt t="7286" x="6307138" y="2582863"/>
          <p14:tracePt t="7301" x="6392863" y="2446338"/>
          <p14:tracePt t="7304" x="6443663" y="2387600"/>
          <p14:tracePt t="7318" x="6510338" y="2209800"/>
          <p14:tracePt t="7327" x="6561138" y="2108200"/>
          <p14:tracePt t="7342" x="6586538" y="2049463"/>
          <p14:tracePt t="7346" x="6604000" y="1989138"/>
          <p14:tracePt t="7365" x="6621463" y="1930400"/>
          <p14:tracePt t="7366" x="6621463" y="1912938"/>
          <p14:tracePt t="7376" x="6621463" y="1897063"/>
          <p14:tracePt t="7391" x="6621463" y="1879600"/>
          <p14:tracePt t="7402" x="6621463" y="1871663"/>
          <p14:tracePt t="7414" x="6604000" y="1871663"/>
          <p14:tracePt t="7427" x="6586538" y="1871663"/>
          <p14:tracePt t="7436" x="6570663" y="1854200"/>
          <p14:tracePt t="7447" x="6510338" y="1854200"/>
          <p14:tracePt t="7456" x="6469063" y="1854200"/>
          <p14:tracePt t="7470" x="6443663" y="1854200"/>
          <p14:tracePt t="7472" x="6426200" y="1854200"/>
          <p14:tracePt t="7483" x="6383338" y="1854200"/>
          <p14:tracePt t="7485" x="6332538" y="1871663"/>
          <p14:tracePt t="7494" x="6307138" y="1871663"/>
          <p14:tracePt t="7506" x="6248400" y="1897063"/>
          <p14:tracePt t="7518" x="6230938" y="1897063"/>
          <p14:tracePt t="7521" x="6172200" y="1912938"/>
          <p14:tracePt t="7534" x="6129338" y="1912938"/>
          <p14:tracePt t="7536" x="6113463" y="1912938"/>
          <p14:tracePt t="7549" x="6037263" y="1912938"/>
          <p14:tracePt t="7550" x="6002338" y="1912938"/>
          <p14:tracePt t="7561" x="5994400" y="1912938"/>
          <p14:tracePt t="7568" x="5943600" y="1897063"/>
          <p14:tracePt t="7587" x="5900738" y="1879600"/>
          <p14:tracePt t="7588" x="5875338" y="1871663"/>
          <p14:tracePt t="7590" x="5859463" y="1854200"/>
          <p14:tracePt t="7604" x="5824538" y="1836738"/>
          <p14:tracePt t="7611" x="5799138" y="1820863"/>
          <p14:tracePt t="7627" x="5765800" y="1795463"/>
          <p14:tracePt t="7640" x="5748338" y="1778000"/>
          <p14:tracePt t="7641" x="5740400" y="1760538"/>
          <p14:tracePt t="7650" x="5722938" y="1744663"/>
          <p14:tracePt t="7668" x="5707063" y="1719263"/>
          <p14:tracePt t="7669" x="5689600" y="1701800"/>
          <p14:tracePt t="7671" x="5681663" y="1684338"/>
          <p14:tracePt t="7687" x="5646738" y="1643063"/>
          <p14:tracePt t="7701" x="5646738" y="1625600"/>
          <p14:tracePt t="7927" x="5646738" y="1617663"/>
          <p14:tracePt t="7938" x="5646738" y="1600200"/>
          <p14:tracePt t="7949" x="5646738" y="1557338"/>
          <p14:tracePt t="7957" x="5664200" y="1524000"/>
          <p14:tracePt t="7969" x="5689600" y="1465263"/>
          <p14:tracePt t="7973" x="5748338" y="1346200"/>
          <p14:tracePt t="7983" x="5799138" y="1303338"/>
          <p14:tracePt t="7994" x="5884863" y="1150938"/>
          <p14:tracePt t="8001" x="5935663" y="1109663"/>
          <p14:tracePt t="8001" x="6002338" y="1016000"/>
          <p14:tracePt t="8019" x="6053138" y="982663"/>
          <p14:tracePt t="8020" x="6096000" y="922338"/>
          <p14:tracePt t="8037" x="6154738" y="881063"/>
          <p14:tracePt t="8039" x="6189663" y="855663"/>
          <p14:tracePt t="8040" x="6197600" y="838200"/>
          <p14:tracePt t="8051" x="6215063" y="838200"/>
          <p14:tracePt t="8068" x="6230938" y="820738"/>
          <p14:tracePt t="8144" x="6215063" y="820738"/>
          <p14:tracePt t="8192" x="6230938" y="820738"/>
          <p14:tracePt t="8203" x="6248400" y="820738"/>
          <p14:tracePt t="8217" x="6273800" y="838200"/>
          <p14:tracePt t="8218" x="6307138" y="855663"/>
          <p14:tracePt t="8229" x="6367463" y="863600"/>
          <p14:tracePt t="8243" x="6561138" y="896938"/>
          <p14:tracePt t="8256" x="6680200" y="896938"/>
          <p14:tracePt t="8268" x="6799263" y="896938"/>
          <p14:tracePt t="8277" x="6959600" y="896938"/>
          <p14:tracePt t="8281" x="7129463" y="896938"/>
          <p14:tracePt t="8298" x="7289800" y="896938"/>
          <p14:tracePt t="8299" x="7637463" y="896938"/>
          <p14:tracePt t="8309" x="7780338" y="855663"/>
          <p14:tracePt t="8324" x="7950200" y="804863"/>
          <p14:tracePt t="8325" x="8110538" y="779463"/>
          <p14:tracePt t="8334" x="8247063" y="719138"/>
          <p14:tracePt t="8352" x="8415338" y="685800"/>
          <p14:tracePt t="8354" x="8636000" y="642938"/>
          <p14:tracePt t="8370" x="8788400" y="627063"/>
          <p14:tracePt t="8371" x="8907463" y="627063"/>
          <p14:tracePt t="8388" x="9042400" y="627063"/>
          <p14:tracePt t="8389" x="9144000" y="627063"/>
          <p14:tracePt t="8402" x="9237663" y="627063"/>
          <p14:tracePt t="8403" x="9263063" y="627063"/>
          <p14:tracePt t="8415" x="9339263" y="642938"/>
          <p14:tracePt t="8417" x="9380538" y="660400"/>
          <p14:tracePt t="8433" x="9431338" y="668338"/>
          <p14:tracePt t="8434" x="9456738" y="685800"/>
          <p14:tracePt t="8443" x="9491663" y="703263"/>
          <p14:tracePt t="8456" x="9499600" y="703263"/>
          <p14:tracePt t="8465" x="9499600" y="719138"/>
          <p14:tracePt t="8470" x="9517063" y="719138"/>
          <p14:tracePt t="8486" x="9532938" y="719138"/>
          <p14:tracePt t="8538" x="9550400" y="719138"/>
          <p14:tracePt t="8554" x="9550400" y="728663"/>
          <p14:tracePt t="8578" x="9558338" y="728663"/>
          <p14:tracePt t="8594" x="9558338" y="744538"/>
          <p14:tracePt t="8610" x="9575800" y="744538"/>
          <p14:tracePt t="8698" x="9575800" y="762000"/>
          <p14:tracePt t="8739" x="9575800" y="779463"/>
          <p14:tracePt t="8756" x="9593263" y="795338"/>
          <p14:tracePt t="8758" x="9609138" y="804863"/>
          <p14:tracePt t="8773" x="9618663" y="820738"/>
          <p14:tracePt t="8775" x="9634538" y="855663"/>
          <p14:tracePt t="8783" x="9669463" y="881063"/>
          <p14:tracePt t="8805" x="9685338" y="939800"/>
          <p14:tracePt t="8809" x="9694863" y="957263"/>
          <p14:tracePt t="8822" x="9710738" y="998538"/>
          <p14:tracePt t="8824" x="9728200" y="1033463"/>
          <p14:tracePt t="8836" x="9745663" y="1058863"/>
          <p14:tracePt t="8838" x="9753600" y="1092200"/>
          <p14:tracePt t="8850" x="9753600" y="1117600"/>
          <p14:tracePt t="8860" x="9771063" y="1135063"/>
          <p14:tracePt t="8867" x="9771063" y="1168400"/>
          <p14:tracePt t="8881" x="9771063" y="1211263"/>
          <p14:tracePt t="9100" x="9786938" y="1211263"/>
          <p14:tracePt t="9112" x="9812338" y="1227138"/>
          <p14:tracePt t="9122" x="9863138" y="1236663"/>
          <p14:tracePt t="9138" x="9923463" y="1236663"/>
          <p14:tracePt t="9139" x="9982200" y="1252538"/>
          <p14:tracePt t="9147" x="10126663" y="1270000"/>
          <p14:tracePt t="9161" x="10279063" y="1287463"/>
          <p14:tracePt t="9166" x="10472738" y="1303338"/>
          <p14:tracePt t="9167" x="10668000" y="1303338"/>
          <p14:tracePt t="9177" x="10863263" y="1328738"/>
          <p14:tracePt t="9195" x="11234738" y="1389063"/>
          <p14:tracePt t="9205" x="11328400" y="1422400"/>
          <p14:tracePt t="9217" x="11607800" y="1524000"/>
          <p14:tracePt t="9226" x="11726863" y="1582738"/>
          <p14:tracePt t="9240" x="11844338" y="1676400"/>
          <p14:tracePt t="9248" x="11996738" y="1811338"/>
          <p14:tracePt t="9249" x="12039600" y="1854200"/>
          <p14:tracePt t="9258" x="12098338" y="1955800"/>
          <p14:tracePt t="9273" x="12158663" y="2049463"/>
          <p14:tracePt t="14346" x="11488738" y="5300663"/>
          <p14:tracePt t="14352" x="10863263" y="5334000"/>
          <p14:tracePt t="14366" x="10650538" y="5351463"/>
          <p14:tracePt t="14370" x="10253663" y="5392738"/>
          <p14:tracePt t="14378" x="10101263" y="5392738"/>
          <p14:tracePt t="14391" x="9829800" y="5427663"/>
          <p14:tracePt t="14392" x="9609138" y="5453063"/>
          <p14:tracePt t="14401" x="9440863" y="5468938"/>
          <p14:tracePt t="14416" x="9304338" y="5486400"/>
          <p14:tracePt t="14426" x="9237663" y="5486400"/>
          <p14:tracePt t="14442" x="9186863" y="5486400"/>
          <p14:tracePt t="14444" x="9144000" y="5486400"/>
          <p14:tracePt t="14686" x="9161463" y="5486400"/>
          <p14:tracePt t="14726" x="9126538" y="5486400"/>
          <p14:tracePt t="14736" x="9067800" y="5486400"/>
          <p14:tracePt t="14746" x="8983663" y="5486400"/>
          <p14:tracePt t="14762" x="8813800" y="5486400"/>
          <p14:tracePt t="14763" x="8516938" y="5435600"/>
          <p14:tracePt t="14776" x="8229600" y="5376863"/>
          <p14:tracePt t="14777" x="7916863" y="5275263"/>
          <p14:tracePt t="14785" x="7543800" y="5199063"/>
          <p14:tracePt t="14799" x="7112000" y="5097463"/>
          <p14:tracePt t="14808" x="6637338" y="4978400"/>
          <p14:tracePt t="14809" x="6154738" y="4884738"/>
          <p14:tracePt t="14819" x="5646738" y="4792663"/>
          <p14:tracePt t="14835" x="5156200" y="4732338"/>
          <p14:tracePt t="14836" x="4945063" y="4724400"/>
          <p14:tracePt t="14848" x="4538663" y="4691063"/>
          <p14:tracePt t="14850" x="4183063" y="4665663"/>
          <p14:tracePt t="14862" x="3886200" y="4665663"/>
          <p14:tracePt t="14869" x="3614738" y="4665663"/>
          <p14:tracePt t="14883" x="3522663" y="4665663"/>
          <p14:tracePt t="14884" x="3335338" y="4665663"/>
          <p14:tracePt t="14897" x="3200400" y="4665663"/>
          <p14:tracePt t="14898" x="3090863" y="4665663"/>
          <p14:tracePt t="14910" x="3005138" y="4665663"/>
          <p14:tracePt t="14918" x="2954338" y="4673600"/>
          <p14:tracePt t="14934" x="2870200" y="4673600"/>
          <p14:tracePt t="14944" x="2827338" y="4673600"/>
          <p14:tracePt t="14959" x="2794000" y="4673600"/>
          <p14:tracePt t="14960" x="2760663" y="4673600"/>
          <p14:tracePt t="14973" x="2751138" y="4673600"/>
          <p14:tracePt t="14994" x="2751138" y="4665663"/>
          <p14:tracePt t="14995" x="2735263" y="4665663"/>
          <p14:tracePt t="15281" x="2735263" y="4630738"/>
          <p14:tracePt t="15294" x="2735263" y="4572000"/>
          <p14:tracePt t="15304" x="2735263" y="4452938"/>
          <p14:tracePt t="15317" x="2760663" y="4351338"/>
          <p14:tracePt t="15319" x="2794000" y="4198938"/>
          <p14:tracePt t="15330" x="2811463" y="4122738"/>
          <p14:tracePt t="15334" x="2852738" y="3970338"/>
          <p14:tracePt t="15347" x="2895600" y="3843338"/>
          <p14:tracePt t="15349" x="2946400" y="3708400"/>
          <p14:tracePt t="15363" x="2971800" y="3589338"/>
          <p14:tracePt t="15364" x="3005138" y="3479800"/>
          <p14:tracePt t="15373" x="3030538" y="3395663"/>
          <p14:tracePt t="15388" x="3030538" y="3344863"/>
          <p14:tracePt t="15391" x="3065463" y="3225800"/>
          <p14:tracePt t="15399" x="3081338" y="3167063"/>
          <p14:tracePt t="15416" x="3081338" y="3141663"/>
          <p14:tracePt t="15419" x="3081338" y="3048000"/>
          <p14:tracePt t="15420" x="3081338" y="3030538"/>
          <p14:tracePt t="15431" x="3081338" y="2989263"/>
          <p14:tracePt t="15440" x="3081338" y="2946400"/>
          <p14:tracePt t="15453" x="3065463" y="2913063"/>
          <p14:tracePt t="15454" x="3048000" y="2887663"/>
          <p14:tracePt t="15464" x="3030538" y="2852738"/>
          <p14:tracePt t="15479" x="3014663" y="2836863"/>
          <p14:tracePt t="15480" x="3005138" y="2827338"/>
          <p14:tracePt t="15486" x="3005138" y="2794000"/>
          <p14:tracePt t="15497" x="2989263" y="2794000"/>
          <p14:tracePt t="15510" x="2971800" y="2776538"/>
          <p14:tracePt t="15520" x="2954338" y="2760663"/>
          <p14:tracePt t="15523" x="2946400" y="2760663"/>
          <p14:tracePt t="15544" x="2913063" y="2751138"/>
          <p14:tracePt t="15555" x="2887663" y="2751138"/>
          <p14:tracePt t="15561" x="2870200" y="2751138"/>
          <p14:tracePt t="15571" x="2852738" y="2751138"/>
          <p14:tracePt t="15583" x="2836863" y="2751138"/>
          <p14:tracePt t="15595" x="2811463" y="2751138"/>
          <p14:tracePt t="15597" x="2794000" y="2751138"/>
          <p14:tracePt t="15607" x="2776538" y="2751138"/>
          <p14:tracePt t="15619" x="2760663" y="2751138"/>
          <p14:tracePt t="15629" x="2751138" y="2760663"/>
          <p14:tracePt t="15639" x="2717800" y="2776538"/>
          <p14:tracePt t="15651" x="2700338" y="2794000"/>
          <p14:tracePt t="15667" x="2692400" y="2811463"/>
          <p14:tracePt t="15668" x="2674938" y="2827338"/>
          <p14:tracePt t="15684" x="2659063" y="2836863"/>
          <p14:tracePt t="15684" x="2659063" y="2852738"/>
          <p14:tracePt t="15697" x="2641600" y="2895600"/>
          <p14:tracePt t="15700" x="2633663" y="2928938"/>
          <p14:tracePt t="15713" x="2633663" y="2989263"/>
          <p14:tracePt t="15726" x="2616200" y="3030538"/>
          <p14:tracePt t="15736" x="2598738" y="3106738"/>
          <p14:tracePt t="15740" x="2598738" y="3141663"/>
          <p14:tracePt t="15744" x="2582863" y="3200400"/>
          <p14:tracePt t="15753" x="2573338" y="3259138"/>
          <p14:tracePt t="15768" x="2573338" y="3344863"/>
          <p14:tracePt t="15781" x="2557463" y="3378200"/>
          <p14:tracePt t="15782" x="2540000" y="3403600"/>
          <p14:tracePt t="15791" x="2540000" y="3421063"/>
          <p14:tracePt t="15805" x="2540000" y="3436938"/>
          <p14:tracePt t="15809" x="2522538" y="3454400"/>
          <p14:tracePt t="15817" x="2522538" y="3462338"/>
          <p14:tracePt t="15833" x="2522538" y="3479800"/>
          <p14:tracePt t="15846" x="2522538" y="3497263"/>
          <p14:tracePt t="15847" x="2522538" y="3513138"/>
          <p14:tracePt t="15856" x="2522538" y="3522663"/>
          <p14:tracePt t="15866" x="2522538" y="3538538"/>
          <p14:tracePt t="15880" x="2522538" y="3556000"/>
          <p14:tracePt t="15881" x="2522538" y="3573463"/>
          <p14:tracePt t="15890" x="2522538" y="3589338"/>
          <p14:tracePt t="15902" x="2522538" y="3614738"/>
          <p14:tracePt t="15910" x="2522538" y="3632200"/>
          <p14:tracePt t="15912" x="2522538" y="3649663"/>
          <p14:tracePt t="15921" x="2540000" y="3657600"/>
          <p14:tracePt t="15930" x="2557463" y="3675063"/>
          <p14:tracePt t="15948" x="2557463" y="3690938"/>
          <p14:tracePt t="15949" x="2573338" y="3690938"/>
          <p14:tracePt t="15950" x="2582863" y="3708400"/>
          <p14:tracePt t="15965" x="2582863" y="3716338"/>
          <p14:tracePt t="15981" x="2598738" y="3716338"/>
          <p14:tracePt t="16029" x="2616200" y="3716338"/>
          <p14:tracePt t="16117" x="2616200" y="3708400"/>
          <p14:tracePt t="16130" x="2616200" y="3690938"/>
          <p14:tracePt t="16140" x="2616200" y="3675063"/>
          <p14:tracePt t="17866" x="2633663" y="3690938"/>
          <p14:tracePt t="17877" x="2641600" y="3708400"/>
          <p14:tracePt t="17886" x="2659063" y="3733800"/>
          <p14:tracePt t="17918" x="2700338" y="3903663"/>
          <p14:tracePt t="17935" x="2700338" y="3962400"/>
          <p14:tracePt t="17936" x="2700338" y="4030663"/>
          <p14:tracePt t="17944" x="2700338" y="4106863"/>
          <p14:tracePt t="17957" x="2700338" y="4198938"/>
          <p14:tracePt t="17959" x="2700338" y="4275138"/>
          <p14:tracePt t="17970" x="2700338" y="4360863"/>
          <p14:tracePt t="17971" x="2700338" y="4470400"/>
          <p14:tracePt t="17983" x="2700338" y="4572000"/>
          <p14:tracePt t="17993" x="2692400" y="4673600"/>
          <p14:tracePt t="18001" x="2659063" y="4792663"/>
          <p14:tracePt t="18017" x="2616200" y="4986338"/>
          <p14:tracePt t="18020" x="2598738" y="5037138"/>
          <p14:tracePt t="18033" x="2582863" y="5113338"/>
          <p14:tracePt t="18041" x="2557463" y="5173663"/>
          <p14:tracePt t="18055" x="2506663" y="5232400"/>
          <p14:tracePt t="18067" x="2497138" y="5240338"/>
          <p14:tracePt t="18071" x="2481263" y="5257800"/>
          <p14:tracePt t="18090" x="2463800" y="5257800"/>
          <p14:tracePt t="18097" x="2446338" y="5257800"/>
          <p14:tracePt t="18120" x="2438400" y="5257800"/>
          <p14:tracePt t="18149" x="2438400" y="5240338"/>
          <p14:tracePt t="18150" x="2438400" y="5232400"/>
          <p14:tracePt t="18614" x="2438400" y="5214938"/>
          <p14:tracePt t="18625" x="2438400" y="5173663"/>
          <p14:tracePt t="18637" x="2438400" y="5097463"/>
          <p14:tracePt t="18645" x="2463800" y="5021263"/>
          <p14:tracePt t="18657" x="2481263" y="4927600"/>
          <p14:tracePt t="18660" x="2506663" y="4843463"/>
          <p14:tracePt t="18670" x="2540000" y="4732338"/>
          <p14:tracePt t="18689" x="2582863" y="4572000"/>
          <p14:tracePt t="18690" x="2633663" y="4437063"/>
          <p14:tracePt t="18691" x="2692400" y="4275138"/>
          <p14:tracePt t="18707" x="2751138" y="4122738"/>
          <p14:tracePt t="18708" x="2827338" y="3962400"/>
          <p14:tracePt t="18722" x="2887663" y="3767138"/>
          <p14:tracePt t="18724" x="2954338" y="3598863"/>
          <p14:tracePt t="18738" x="2989263" y="3513138"/>
          <p14:tracePt t="18739" x="3014663" y="3360738"/>
          <p14:tracePt t="18754" x="3030538" y="3319463"/>
          <p14:tracePt t="18755" x="3065463" y="3200400"/>
          <p14:tracePt t="18763" x="3081338" y="3124200"/>
          <p14:tracePt t="18780" x="3090863" y="3014663"/>
          <p14:tracePt t="18788" x="3090863" y="2954338"/>
          <p14:tracePt t="18805" x="3090863" y="2946400"/>
          <p14:tracePt t="18806" x="3090863" y="2928938"/>
          <p14:tracePt t="18819" x="3065463" y="2895600"/>
          <p14:tracePt t="18821" x="3030538" y="2887663"/>
          <p14:tracePt t="18835" x="2989263" y="2887663"/>
          <p14:tracePt t="18840" x="2954338" y="2887663"/>
          <p14:tracePt t="18842" x="2913063" y="2887663"/>
          <p14:tracePt t="18853" x="2870200" y="2887663"/>
          <p14:tracePt t="18863" x="2836863" y="2887663"/>
          <p14:tracePt t="18869" x="2794000" y="2895600"/>
          <p14:tracePt t="18888" x="2717800" y="2971800"/>
          <p14:tracePt t="18896" x="2692400" y="3005138"/>
          <p14:tracePt t="18903" x="2659063" y="3065463"/>
          <p14:tracePt t="18912" x="2633663" y="3106738"/>
          <p14:tracePt t="18914" x="2616200" y="3167063"/>
          <p14:tracePt t="18925" x="2582863" y="3225800"/>
          <p14:tracePt t="18939" x="2557463" y="3302000"/>
          <p14:tracePt t="18942" x="2522538" y="3378200"/>
          <p14:tracePt t="18945" x="2497138" y="3479800"/>
          <p14:tracePt t="18954" x="2463800" y="3649663"/>
          <p14:tracePt t="18973" x="2438400" y="3767138"/>
          <p14:tracePt t="18974" x="2438400" y="3852863"/>
          <p14:tracePt t="18982" x="2420938" y="3962400"/>
          <p14:tracePt t="18997" x="2420938" y="4165600"/>
          <p14:tracePt t="19007" x="2420938" y="4216400"/>
          <p14:tracePt t="19020" x="2420938" y="4335463"/>
          <p14:tracePt t="19021" x="2420938" y="4360863"/>
          <p14:tracePt t="19031" x="2420938" y="4419600"/>
          <p14:tracePt t="19043" x="2420938" y="4470400"/>
          <p14:tracePt t="19045" x="2420938" y="4513263"/>
          <p14:tracePt t="19057" x="2420938" y="4572000"/>
          <p14:tracePt t="19069" x="2420938" y="4605338"/>
          <p14:tracePt t="19078" x="2438400" y="4630738"/>
          <p14:tracePt t="19087" x="2438400" y="4648200"/>
          <p14:tracePt t="19101" x="2438400" y="4665663"/>
          <p14:tracePt t="19104" x="2446338" y="4665663"/>
          <p14:tracePt t="19105" x="2446338" y="4673600"/>
          <p14:tracePt t="19121" x="2463800" y="4691063"/>
          <p14:tracePt t="19145" x="2481263" y="4691063"/>
          <p14:tracePt t="19161" x="2497138" y="4691063"/>
          <p14:tracePt t="19172" x="2506663" y="4691063"/>
          <p14:tracePt t="19188" x="2540000" y="4673600"/>
          <p14:tracePt t="19196" x="2557463" y="4665663"/>
          <p14:tracePt t="19211" x="2573338" y="4648200"/>
          <p14:tracePt t="19213" x="2582863" y="4614863"/>
          <p14:tracePt t="19223" x="2598738" y="4589463"/>
          <p14:tracePt t="19240" x="2633663" y="4554538"/>
          <p14:tracePt t="19242" x="2633663" y="4538663"/>
          <p14:tracePt t="19242" x="2659063" y="4478338"/>
          <p14:tracePt t="19255" x="2659063" y="4470400"/>
          <p14:tracePt t="19263" x="2692400" y="4437063"/>
          <p14:tracePt t="19275" x="2692400" y="4394200"/>
          <p14:tracePt t="19284" x="2700338" y="4360863"/>
          <p14:tracePt t="19285" x="2700338" y="4335463"/>
          <p14:tracePt t="19294" x="2717800" y="4300538"/>
          <p14:tracePt t="19307" x="2717800" y="4259263"/>
          <p14:tracePt t="19319" x="2717800" y="4224338"/>
          <p14:tracePt t="19322" x="2735263" y="4198938"/>
          <p14:tracePt t="19323" x="2735263" y="4165600"/>
          <p14:tracePt t="19331" x="2735263" y="4140200"/>
          <p14:tracePt t="19344" x="2735263" y="4122738"/>
          <p14:tracePt t="19351" x="2735263" y="4097338"/>
          <p14:tracePt t="19363" x="2735263" y="4081463"/>
          <p14:tracePt t="19364" x="2735263" y="4046538"/>
          <p14:tracePt t="19374" x="2717800" y="4030663"/>
          <p14:tracePt t="19389" x="2700338" y="4021138"/>
          <p14:tracePt t="19390" x="2692400" y="4005263"/>
          <p14:tracePt t="19406" x="2674938" y="3987800"/>
          <p14:tracePt t="19407" x="2659063" y="3970338"/>
          <p14:tracePt t="19423" x="2641600" y="3962400"/>
          <p14:tracePt t="19424" x="2633663" y="3944938"/>
          <p14:tracePt t="19438" x="2616200" y="3944938"/>
          <p14:tracePt t="19441" x="2616200" y="3929063"/>
          <p14:tracePt t="19453" x="2598738" y="3929063"/>
          <p14:tracePt t="19462" x="2582863" y="3911600"/>
          <p14:tracePt t="19486" x="2573338" y="3911600"/>
          <p14:tracePt t="19495" x="2557463" y="3911600"/>
          <p14:tracePt t="19526" x="2540000" y="3911600"/>
          <p14:tracePt t="19529" x="2540000" y="3929063"/>
          <p14:tracePt t="19541" x="2540000" y="3944938"/>
          <p14:tracePt t="19542" x="2522538" y="3970338"/>
          <p14:tracePt t="19556" x="2506663" y="4021138"/>
          <p14:tracePt t="19557" x="2497138" y="4064000"/>
          <p14:tracePt t="19565" x="2481263" y="4122738"/>
          <p14:tracePt t="19572" x="2463800" y="4183063"/>
          <p14:tracePt t="19581" x="2446338" y="4275138"/>
          <p14:tracePt t="19592" x="2438400" y="4351338"/>
          <p14:tracePt t="19601" x="2438400" y="4437063"/>
          <p14:tracePt t="19609" x="2438400" y="4529138"/>
          <p14:tracePt t="19620" x="2438400" y="4605338"/>
          <p14:tracePt t="19622" x="2438400" y="4630738"/>
          <p14:tracePt t="19638" x="2438400" y="4691063"/>
          <p14:tracePt t="19639" x="2446338" y="4706938"/>
          <p14:tracePt t="19646" x="2481263" y="4732338"/>
          <p14:tracePt t="19662" x="2497138" y="4732338"/>
          <p14:tracePt t="19664" x="2506663" y="4749800"/>
          <p14:tracePt t="19674" x="2522538" y="4749800"/>
          <p14:tracePt t="19680" x="2540000" y="4749800"/>
          <p14:tracePt t="19696" x="2557463" y="4732338"/>
          <p14:tracePt t="19698" x="2573338" y="4724400"/>
          <p14:tracePt t="19710" x="2582863" y="4706938"/>
          <p14:tracePt t="19718" x="2598738" y="4673600"/>
          <p14:tracePt t="19719" x="2633663" y="4665663"/>
          <p14:tracePt t="19729" x="2641600" y="4630738"/>
          <p14:tracePt t="19745" x="2692400" y="4589463"/>
          <p14:tracePt t="19754" x="2717800" y="4538663"/>
          <p14:tracePt t="19771" x="2760663" y="4452938"/>
          <p14:tracePt t="19778" x="2760663" y="4376738"/>
          <p14:tracePt t="19793" x="2776538" y="4300538"/>
          <p14:tracePt t="19802" x="2776538" y="4216400"/>
          <p14:tracePt t="19803" x="2776538" y="4183063"/>
          <p14:tracePt t="19811" x="2776538" y="4064000"/>
          <p14:tracePt t="19822" x="2760663" y="3970338"/>
          <p14:tracePt t="19839" x="2751138" y="3929063"/>
          <p14:tracePt t="19840" x="2717800" y="3903663"/>
          <p14:tracePt t="19855" x="2692400" y="3868738"/>
          <p14:tracePt t="19856" x="2674938" y="3843338"/>
          <p14:tracePt t="19865" x="2641600" y="3827463"/>
          <p14:tracePt t="19881" x="2616200" y="3792538"/>
          <p14:tracePt t="19885" x="2582863" y="3792538"/>
          <p14:tracePt t="19902" x="2573338" y="3776663"/>
          <p14:tracePt t="19903" x="2557463" y="3776663"/>
          <p14:tracePt t="19913" x="2540000" y="3767138"/>
          <p14:tracePt t="19926" x="2506663" y="3751263"/>
          <p14:tracePt t="19936" x="2497138" y="3751263"/>
          <p14:tracePt t="19938" x="2481263" y="3751263"/>
          <p14:tracePt t="19946" x="2463800" y="3751263"/>
          <p14:tracePt t="19960" x="2446338" y="3751263"/>
          <p14:tracePt t="19968" x="2405063" y="3751263"/>
          <p14:tracePt t="19969" x="2387600" y="3767138"/>
          <p14:tracePt t="19978" x="2362200" y="3792538"/>
          <p14:tracePt t="19991" x="2319338" y="3868738"/>
          <p14:tracePt t="19995" x="2268538" y="3970338"/>
          <p14:tracePt t="20004" x="2243138" y="4021138"/>
          <p14:tracePt t="20021" x="2166938" y="4241800"/>
          <p14:tracePt t="20022" x="2133600" y="4335463"/>
          <p14:tracePt t="20031" x="2125663" y="4437063"/>
          <p14:tracePt t="20043" x="2108200" y="4538663"/>
          <p14:tracePt t="20054" x="2108200" y="4648200"/>
          <p14:tracePt t="20057" x="2090738" y="4724400"/>
          <p14:tracePt t="20072" x="2090738" y="4792663"/>
          <p14:tracePt t="20074" x="2090738" y="4868863"/>
          <p14:tracePt t="20086" x="2090738" y="4927600"/>
          <p14:tracePt t="20087" x="2090738" y="5003800"/>
          <p14:tracePt t="20098" x="2108200" y="5021263"/>
          <p14:tracePt t="20110" x="2125663" y="5062538"/>
          <p14:tracePt t="20119" x="2133600" y="5113338"/>
          <p14:tracePt t="20132" x="2151063" y="5181600"/>
          <p14:tracePt t="20146" x="2184400" y="5199063"/>
          <p14:tracePt t="20147" x="2192338" y="5240338"/>
          <p14:tracePt t="20160" x="2209800" y="5257800"/>
          <p14:tracePt t="20162" x="2252663" y="5275263"/>
          <p14:tracePt t="20171" x="2286000" y="5291138"/>
          <p14:tracePt t="20190" x="2319338" y="5300663"/>
          <p14:tracePt t="20191" x="2362200" y="5316538"/>
          <p14:tracePt t="20192" x="2405063" y="5334000"/>
          <p14:tracePt t="20203" x="2463800" y="5351463"/>
          <p14:tracePt t="20218" x="2497138" y="5367338"/>
          <p14:tracePt t="20223" x="2573338" y="5376863"/>
          <p14:tracePt t="20225" x="2616200" y="5376863"/>
          <p14:tracePt t="20238" x="2674938" y="5376863"/>
          <p14:tracePt t="20248" x="2735263" y="5392738"/>
          <p14:tracePt t="20253" x="2794000" y="5392738"/>
          <p14:tracePt t="20261" x="2852738" y="5392738"/>
          <p14:tracePt t="20275" x="2928938" y="5392738"/>
          <p14:tracePt t="20276" x="2971800" y="5376863"/>
          <p14:tracePt t="20288" x="3048000" y="5367338"/>
          <p14:tracePt t="20291" x="3090863" y="5334000"/>
          <p14:tracePt t="20305" x="3124200" y="5316538"/>
          <p14:tracePt t="20306" x="3167063" y="5291138"/>
          <p14:tracePt t="20321" x="3208338" y="5275263"/>
          <p14:tracePt t="20322" x="3225800" y="5257800"/>
          <p14:tracePt t="20331" x="3259138" y="5240338"/>
          <p14:tracePt t="20344" x="3268663" y="5232400"/>
          <p14:tracePt t="20352" x="3284538" y="5232400"/>
          <p14:tracePt t="20353" x="3302000" y="5214938"/>
          <p14:tracePt t="20363" x="3302000" y="5199063"/>
          <p14:tracePt t="20376" x="3302000" y="5181600"/>
          <p14:tracePt t="20390" x="3302000" y="5173663"/>
          <p14:tracePt t="20391" x="3302000" y="5138738"/>
          <p14:tracePt t="20392" x="3302000" y="5097463"/>
          <p14:tracePt t="20405" x="3302000" y="5046663"/>
          <p14:tracePt t="20413" x="3268663" y="4978400"/>
          <p14:tracePt t="20426" x="3243263" y="4902200"/>
          <p14:tracePt t="20435" x="3208338" y="4826000"/>
          <p14:tracePt t="20436" x="3182938" y="4749800"/>
          <p14:tracePt t="20447" x="3141663" y="4648200"/>
          <p14:tracePt t="20458" x="3106738" y="4554538"/>
          <p14:tracePt t="20469" x="3065463" y="4470400"/>
          <p14:tracePt t="20471" x="3030538" y="4376738"/>
          <p14:tracePt t="20472" x="3005138" y="4300538"/>
          <p14:tracePt t="20490" x="2971800" y="4241800"/>
          <p14:tracePt t="20491" x="2946400" y="4165600"/>
          <p14:tracePt t="20505" x="2913063" y="4106863"/>
          <p14:tracePt t="20513" x="2895600" y="4030663"/>
          <p14:tracePt t="20520" x="2870200" y="3970338"/>
          <p14:tracePt t="20521" x="2852738" y="3911600"/>
          <p14:tracePt t="20531" x="2836863" y="3843338"/>
          <p14:tracePt t="20544" x="2827338" y="3776663"/>
          <p14:tracePt t="20555" x="2811463" y="3716338"/>
          <p14:tracePt t="20559" x="2811463" y="3649663"/>
          <p14:tracePt t="20570" x="2811463" y="3614738"/>
          <p14:tracePt t="20582" x="2811463" y="3513138"/>
          <p14:tracePt t="20591" x="2811463" y="3462338"/>
          <p14:tracePt t="20606" x="2811463" y="3421063"/>
          <p14:tracePt t="20613" x="2811463" y="3395663"/>
          <p14:tracePt t="20619" x="2811463" y="3344863"/>
          <p14:tracePt t="20636" x="2811463" y="3259138"/>
          <p14:tracePt t="20644" x="2811463" y="3243263"/>
          <p14:tracePt t="20658" x="2811463" y="3208338"/>
          <p14:tracePt t="20660" x="2811463" y="3200400"/>
          <p14:tracePt t="20671" x="2811463" y="3167063"/>
          <p14:tracePt t="20681" x="2811463" y="3141663"/>
          <p14:tracePt t="20693" x="2811463" y="3124200"/>
          <p14:tracePt t="20702" x="2794000" y="3090863"/>
          <p14:tracePt t="20703" x="2794000" y="3065463"/>
          <p14:tracePt t="20712" x="2776538" y="3048000"/>
          <p14:tracePt t="20723" x="2760663" y="3014663"/>
          <p14:tracePt t="20735" x="2735263" y="2971800"/>
          <p14:tracePt t="20736" x="2735263" y="2954338"/>
          <p14:tracePt t="20740" x="2717800" y="2928938"/>
          <p14:tracePt t="20756" x="2700338" y="2913063"/>
          <p14:tracePt t="20758" x="2692400" y="2895600"/>
          <p14:tracePt t="20773" x="2674938" y="2887663"/>
          <p14:tracePt t="20774" x="2674938" y="2870200"/>
          <p14:tracePt t="20782" x="2659063" y="2852738"/>
          <p14:tracePt t="20794" x="2641600" y="2852738"/>
          <p14:tracePt t="20803" x="2633663" y="2827338"/>
          <p14:tracePt t="20811" x="2616200" y="2827338"/>
          <p14:tracePt t="20823" x="2598738" y="2811463"/>
          <p14:tracePt t="20845" x="2582863" y="2811463"/>
          <p14:tracePt t="20851" x="2573338" y="2794000"/>
          <p14:tracePt t="20863" x="2557463" y="2794000"/>
          <p14:tracePt t="20874" x="2540000" y="2776538"/>
          <p14:tracePt t="20889" x="2522538" y="2776538"/>
          <p14:tracePt t="20919" x="2497138" y="2887663"/>
          <p14:tracePt t="20928" x="2497138" y="2971800"/>
          <p14:tracePt t="20940" x="2481263" y="3081338"/>
          <p14:tracePt t="20953" x="2438400" y="3284538"/>
          <p14:tracePt t="20962" x="2420938" y="3538538"/>
          <p14:tracePt t="20974" x="2387600" y="3690938"/>
          <p14:tracePt t="20987" x="2379663" y="3868738"/>
          <p14:tracePt t="20988" x="2344738" y="4106863"/>
          <p14:tracePt t="21006" x="2328863" y="4275138"/>
          <p14:tracePt t="21008" x="2319338" y="4411663"/>
          <p14:tracePt t="21016" x="2286000" y="4554538"/>
          <p14:tracePt t="21031" x="2268538" y="4843463"/>
          <p14:tracePt t="21042" x="2252663" y="4960938"/>
          <p14:tracePt t="21053" x="2252663" y="5062538"/>
          <p14:tracePt t="21065" x="2252663" y="5275263"/>
          <p14:tracePt t="21078" x="2252663" y="5351463"/>
          <p14:tracePt t="21080" x="2252663" y="5376863"/>
          <p14:tracePt t="21091" x="2268538" y="5435600"/>
          <p14:tracePt t="21093" x="2286000" y="5494338"/>
          <p14:tracePt t="21106" x="2303463" y="5545138"/>
          <p14:tracePt t="21113" x="2303463" y="5588000"/>
          <p14:tracePt t="21129" x="2328863" y="5646738"/>
          <p14:tracePt t="21140" x="2328863" y="5681663"/>
          <p14:tracePt t="21142" x="2344738" y="5707063"/>
          <p14:tracePt t="21155" x="2344738" y="5740400"/>
          <p14:tracePt t="21162" x="2362200" y="5748338"/>
          <p14:tracePt t="21168" x="2362200" y="5783263"/>
          <p14:tracePt t="21177" x="2362200" y="5799138"/>
          <p14:tracePt t="21192" x="2379663" y="5799138"/>
          <p14:tracePt t="21193" x="2379663" y="5808663"/>
          <p14:tracePt t="21206" x="2379663" y="5824538"/>
          <p14:tracePt t="21208" x="2387600" y="5842000"/>
          <p14:tracePt t="21222" x="2387600" y="5859463"/>
          <p14:tracePt t="21236" x="2387600" y="5875338"/>
          <p14:tracePt t="21264" x="2387600" y="5884863"/>
          <p14:tracePt t="21316" x="2405063" y="5884863"/>
          <p14:tracePt t="21349" x="2405063" y="5900738"/>
          <p14:tracePt t="21461" x="2405063" y="5918200"/>
          <p14:tracePt t="21501" x="2405063" y="5935663"/>
          <p14:tracePt t="21535" x="2405063" y="5943600"/>
          <p14:tracePt t="21558" x="2420938" y="5961063"/>
          <p14:tracePt t="21572" x="2420938" y="5976938"/>
          <p14:tracePt t="21603" x="2420938" y="5994400"/>
          <p14:tracePt t="21624" x="2438400" y="5994400"/>
          <p14:tracePt t="21759" x="2438400" y="5976938"/>
          <p14:tracePt t="21771" x="2438400" y="5943600"/>
          <p14:tracePt t="21781" x="2438400" y="5935663"/>
          <p14:tracePt t="21789" x="2438400" y="5884863"/>
          <p14:tracePt t="21804" x="2446338" y="5799138"/>
          <p14:tracePt t="21816" x="2463800" y="5748338"/>
          <p14:tracePt t="21821" x="2463800" y="5681663"/>
          <p14:tracePt t="21828" x="2463800" y="5621338"/>
          <p14:tracePt t="21843" x="2481263" y="5570538"/>
          <p14:tracePt t="21844" x="2497138" y="5486400"/>
          <p14:tracePt t="21857" x="2497138" y="5453063"/>
          <p14:tracePt t="21860" x="2506663" y="5410200"/>
          <p14:tracePt t="21873" x="2506663" y="5351463"/>
          <p14:tracePt t="21875" x="2522538" y="5300663"/>
          <p14:tracePt t="21884" x="2522538" y="5275263"/>
          <p14:tracePt t="21896" x="2540000" y="5214938"/>
          <p14:tracePt t="21898" x="2540000" y="5173663"/>
          <p14:tracePt t="21907" x="2540000" y="5122863"/>
          <p14:tracePt t="21922" x="2540000" y="5080000"/>
          <p14:tracePt t="21923" x="2540000" y="5037138"/>
          <p14:tracePt t="21933" x="2540000" y="4978400"/>
          <p14:tracePt t="21942" x="2540000" y="4919663"/>
          <p14:tracePt t="21956" x="2540000" y="4859338"/>
          <p14:tracePt t="21957" x="2540000" y="4808538"/>
          <p14:tracePt t="21966" x="2522538" y="4749800"/>
          <p14:tracePt t="21970" x="2506663" y="4673600"/>
          <p14:tracePt t="21979" x="2497138" y="4614863"/>
          <p14:tracePt t="21991" x="2481263" y="4554538"/>
          <p14:tracePt t="22003" x="2463800" y="4478338"/>
          <p14:tracePt t="22016" x="2446338" y="4360863"/>
          <p14:tracePt t="22030" x="2438400" y="4224338"/>
          <p14:tracePt t="22037" x="2438400" y="4216400"/>
          <p14:tracePt t="22055" x="2438400" y="4122738"/>
          <p14:tracePt t="22056" x="2438400" y="4097338"/>
          <p14:tracePt t="22057" x="2438400" y="4021138"/>
          <p14:tracePt t="22069" x="2438400" y="3970338"/>
          <p14:tracePt t="22082" x="2438400" y="3903663"/>
          <p14:tracePt t="22094" x="2438400" y="3852863"/>
          <p14:tracePt t="22102" x="2438400" y="3827463"/>
          <p14:tracePt t="22111" x="2446338" y="3776663"/>
          <p14:tracePt t="22122" x="2446338" y="3751263"/>
          <p14:tracePt t="22125" x="2463800" y="3708400"/>
          <p14:tracePt t="22140" x="2481263" y="3690938"/>
          <p14:tracePt t="22141" x="2481263" y="3657600"/>
          <p14:tracePt t="22148" x="2481263" y="3632200"/>
          <p14:tracePt t="22162" x="2497138" y="3614738"/>
          <p14:tracePt t="22170" x="2497138" y="3573463"/>
          <p14:tracePt t="22181" x="2497138" y="3556000"/>
          <p14:tracePt t="22195" x="2497138" y="3538538"/>
          <p14:tracePt t="22198" x="2497138" y="3513138"/>
          <p14:tracePt t="22209" x="2497138" y="3497263"/>
          <p14:tracePt t="22210" x="2497138" y="3479800"/>
          <p14:tracePt t="22222" x="2497138" y="3462338"/>
          <p14:tracePt t="22231" x="2497138" y="3454400"/>
          <p14:tracePt t="22242" x="2497138" y="3421063"/>
          <p14:tracePt t="22254" x="2506663" y="3403600"/>
          <p14:tracePt t="22256" x="2506663" y="3395663"/>
          <p14:tracePt t="22262" x="2506663" y="3360738"/>
          <p14:tracePt t="22277" x="2522538" y="3319463"/>
          <p14:tracePt t="22289" x="2522538" y="3302000"/>
          <p14:tracePt t="22302" x="2522538" y="3284538"/>
          <p14:tracePt t="22304" x="2522538" y="3268663"/>
          <p14:tracePt t="22311" x="2540000" y="3243263"/>
          <p14:tracePt t="22328" x="2540000" y="3225800"/>
          <p14:tracePt t="22331" x="2540000" y="3208338"/>
          <p14:tracePt t="22339" x="2540000" y="3200400"/>
          <p14:tracePt t="22352" x="2540000" y="3182938"/>
          <p14:tracePt t="22354" x="2540000" y="3149600"/>
          <p14:tracePt t="22355" x="2540000" y="3141663"/>
          <p14:tracePt t="22365" x="2540000" y="3106738"/>
          <p14:tracePt t="22374" x="2557463" y="3081338"/>
          <p14:tracePt t="22392" x="2557463" y="3014663"/>
          <p14:tracePt t="22399" x="2573338" y="2989263"/>
          <p14:tracePt t="22414" x="2573338" y="2928938"/>
          <p14:tracePt t="22427" x="2582863" y="2895600"/>
          <p14:tracePt t="22428" x="2582863" y="2870200"/>
          <p14:tracePt t="22440" x="2582863" y="2852738"/>
          <p14:tracePt t="22455" x="2582863" y="2836863"/>
          <p14:tracePt t="22456" x="2582863" y="2811463"/>
          <p14:tracePt t="22470" x="2582863" y="2794000"/>
          <p14:tracePt t="22471" x="2598738" y="2776538"/>
          <p14:tracePt t="22478" x="2598738" y="2760663"/>
          <p14:tracePt t="22493" x="2598738" y="2751138"/>
          <p14:tracePt t="22495" x="2598738" y="2717800"/>
          <p14:tracePt t="22507" x="2616200" y="2700338"/>
          <p14:tracePt t="22516" x="2616200" y="2692400"/>
          <p14:tracePt t="22528" x="2633663" y="2674938"/>
          <p14:tracePt t="22541" x="2633663" y="2659063"/>
          <p14:tracePt t="22544" x="2633663" y="2641600"/>
          <p14:tracePt t="22557" x="2641600" y="2633663"/>
          <p14:tracePt t="22564" x="2641600" y="2616200"/>
          <p14:tracePt t="22597" x="2659063" y="2598738"/>
          <p14:tracePt t="22668" x="2659063" y="2633663"/>
          <p14:tracePt t="22678" x="2659063" y="2776538"/>
          <p14:tracePt t="22692" x="2659063" y="2971800"/>
          <p14:tracePt t="22694" x="2659063" y="3225800"/>
          <p14:tracePt t="22707" x="2633663" y="3395663"/>
          <p14:tracePt t="22708" x="2598738" y="3675063"/>
          <p14:tracePt t="22722" x="2540000" y="3944938"/>
          <p14:tracePt t="22729" x="2481263" y="4198938"/>
          <p14:tracePt t="22740" x="2463800" y="4318000"/>
          <p14:tracePt t="22743" x="2420938" y="4529138"/>
          <p14:tracePt t="22757" x="2387600" y="4691063"/>
          <p14:tracePt t="22767" x="2362200" y="4843463"/>
          <p14:tracePt t="22771" x="2344738" y="4978400"/>
          <p14:tracePt t="22779" x="2328863" y="5062538"/>
          <p14:tracePt t="22791" x="2319338" y="5156200"/>
          <p14:tracePt t="22795" x="2303463" y="5240338"/>
          <p14:tracePt t="22806" x="2303463" y="5334000"/>
          <p14:tracePt t="22808" x="2303463" y="5410200"/>
          <p14:tracePt t="22824" x="2303463" y="5494338"/>
          <p14:tracePt t="22833" x="2303463" y="5605463"/>
          <p14:tracePt t="22838" x="2303463" y="5689600"/>
          <p14:tracePt t="22839" x="2303463" y="5783263"/>
          <p14:tracePt t="22851" x="2319338" y="5884863"/>
          <p14:tracePt t="22861" x="2328863" y="5994400"/>
          <p14:tracePt t="22864" x="2379663" y="6096000"/>
          <p14:tracePt t="22881" x="2387600" y="6189663"/>
          <p14:tracePt t="22886" x="2405063" y="6291263"/>
          <p14:tracePt t="22895" x="2463800" y="6469063"/>
          <p14:tracePt t="22909" x="2481263" y="6545263"/>
          <p14:tracePt t="22926" x="2481263" y="6570663"/>
          <p14:tracePt t="22928" x="2497138" y="6697663"/>
          <p14:tracePt t="22939" x="2506663" y="6738938"/>
          <p14:tracePt t="22947" x="2522538" y="6764338"/>
          <p14:tracePt t="22959" x="2522538" y="6815138"/>
          <p14:tracePt t="22975" x="2522538" y="6840538"/>
          <p14:tracePt t="23166" x="2522538" y="6824663"/>
          <p14:tracePt t="23198" x="2522538" y="6815138"/>
          <p14:tracePt t="23222" x="2522538" y="6799263"/>
          <p14:tracePt t="23238" x="2522538" y="6781800"/>
          <p14:tracePt t="23271" x="2522538" y="6764338"/>
          <p14:tracePt t="23311" x="2522538" y="6756400"/>
          <p14:tracePt t="23407" x="2522538" y="6738938"/>
          <p14:tracePt t="23464" x="2522538" y="6723063"/>
          <p14:tracePt t="23480" x="2506663" y="6723063"/>
          <p14:tracePt t="23496" x="2506663" y="6705600"/>
          <p14:tracePt t="23507" x="2497138" y="6705600"/>
          <p14:tracePt t="23520" x="2481263" y="6705600"/>
          <p14:tracePt t="23537" x="2463800" y="6705600"/>
          <p14:tracePt t="23553" x="2446338" y="6705600"/>
          <p14:tracePt t="23563" x="2438400" y="6705600"/>
          <p14:tracePt t="23577" x="2420938" y="6705600"/>
          <p14:tracePt t="23589" x="2405063" y="6705600"/>
          <p14:tracePt t="23598" x="2387600" y="6705600"/>
          <p14:tracePt t="23615" x="2379663" y="6723063"/>
          <p14:tracePt t="23631" x="2362200" y="6723063"/>
          <p14:tracePt t="23642" x="2344738" y="6738938"/>
          <p14:tracePt t="23655" x="2328863" y="6738938"/>
          <p14:tracePt t="23677" x="2328863" y="6756400"/>
          <p14:tracePt t="23690" x="2328863" y="6764338"/>
          <p14:tracePt t="23705" x="2328863" y="6781800"/>
          <p14:tracePt t="23717" x="2328863" y="6799263"/>
          <p14:tracePt t="23738" x="2328863" y="6815138"/>
          <p14:tracePt t="23754" x="2344738" y="6824663"/>
          <p14:tracePt t="23770" x="2344738" y="6840538"/>
          <p14:tracePt t="24043" x="2379663" y="6824663"/>
          <p14:tracePt t="24054" x="2379663" y="6799263"/>
          <p14:tracePt t="24064" x="2379663" y="6781800"/>
          <p14:tracePt t="24076" x="2379663" y="6756400"/>
          <p14:tracePt t="24078" x="2379663" y="6738938"/>
          <p14:tracePt t="24089" x="2387600" y="6697663"/>
          <p14:tracePt t="24096" x="2405063" y="6646863"/>
          <p14:tracePt t="24111" x="2420938" y="6621463"/>
          <p14:tracePt t="24114" x="2438400" y="6570663"/>
          <p14:tracePt t="24116" x="2446338" y="6527800"/>
          <p14:tracePt t="24128" x="2481263" y="6484938"/>
          <p14:tracePt t="24140" x="2506663" y="6426200"/>
          <p14:tracePt t="24141" x="2522538" y="6383338"/>
          <p14:tracePt t="24159" x="2573338" y="6316663"/>
          <p14:tracePt t="24162" x="2582863" y="6273800"/>
          <p14:tracePt t="24173" x="2616200" y="6215063"/>
          <p14:tracePt t="24175" x="2641600" y="6172200"/>
          <p14:tracePt t="24193" x="2674938" y="6113463"/>
          <p14:tracePt t="24195" x="2700338" y="6037263"/>
          <p14:tracePt t="24197" x="2776538" y="5918200"/>
          <p14:tracePt t="24209" x="2811463" y="5859463"/>
          <p14:tracePt t="24224" x="2852738" y="5765800"/>
          <p14:tracePt t="24227" x="2895600" y="5681663"/>
          <p14:tracePt t="24236" x="2946400" y="5605463"/>
          <p14:tracePt t="24250" x="3005138" y="5494338"/>
          <p14:tracePt t="24265" x="3048000" y="5410200"/>
          <p14:tracePt t="24273" x="3065463" y="5392738"/>
          <p14:tracePt t="24287" x="3065463" y="5376863"/>
          <p14:tracePt t="24298" x="3081338" y="5367338"/>
          <p14:tracePt t="24642" x="3065463" y="5367338"/>
          <p14:tracePt t="24658" x="3065463" y="5351463"/>
          <p14:tracePt t="24674" x="3065463" y="5334000"/>
          <p14:tracePt t="24675" x="3065463" y="5300663"/>
          <p14:tracePt t="24688" x="3065463" y="5257800"/>
          <p14:tracePt t="24702" x="3065463" y="5199063"/>
          <p14:tracePt t="24704" x="3065463" y="5097463"/>
          <p14:tracePt t="24720" x="3081338" y="5037138"/>
          <p14:tracePt t="24723" x="3090863" y="4945063"/>
          <p14:tracePt t="24724" x="3124200" y="4843463"/>
          <p14:tracePt t="24742" x="3141663" y="4648200"/>
          <p14:tracePt t="24752" x="3149600" y="4572000"/>
          <p14:tracePt t="24765" x="3167063" y="4495800"/>
          <p14:tracePt t="24767" x="3167063" y="4470400"/>
          <p14:tracePt t="24781" x="3167063" y="4411663"/>
          <p14:tracePt t="24784" x="3167063" y="4318000"/>
          <p14:tracePt t="24796" x="3167063" y="4300538"/>
          <p14:tracePt t="24813" x="3149600" y="4224338"/>
          <p14:tracePt t="24816" x="3106738" y="4140200"/>
          <p14:tracePt t="24827" x="3090863" y="4097338"/>
          <p14:tracePt t="24840" x="3048000" y="4046538"/>
          <p14:tracePt t="24845" x="3030538" y="3987800"/>
          <p14:tracePt t="24846" x="2989263" y="3944938"/>
          <p14:tracePt t="24862" x="2946400" y="3843338"/>
          <p14:tracePt t="24873" x="2913063" y="3792538"/>
          <p14:tracePt t="24892" x="2895600" y="3767138"/>
          <p14:tracePt t="24893" x="2852738" y="3690938"/>
          <p14:tracePt t="24894" x="2852738" y="3657600"/>
          <p14:tracePt t="24911" x="2836863" y="3614738"/>
          <p14:tracePt t="24912" x="2811463" y="3589338"/>
          <p14:tracePt t="24928" x="2811463" y="3556000"/>
          <p14:tracePt t="24929" x="2776538" y="3522663"/>
          <p14:tracePt t="24940" x="2776538" y="3497263"/>
          <p14:tracePt t="24958" x="2760663" y="3454400"/>
          <p14:tracePt t="24960" x="2751138" y="3436938"/>
          <p14:tracePt t="24975" x="2751138" y="3421063"/>
          <p14:tracePt t="24977" x="2735263" y="3403600"/>
          <p14:tracePt t="24991" x="2735263" y="3395663"/>
          <p14:tracePt t="24993" x="2735263" y="3378200"/>
          <p14:tracePt t="25001" x="2717800" y="3378200"/>
          <p14:tracePt t="25015" x="2717800" y="3360738"/>
          <p14:tracePt t="25016" x="2717800" y="3344863"/>
          <p14:tracePt t="25024" x="2700338" y="3335338"/>
          <p14:tracePt t="25042" x="2700338" y="3319463"/>
          <p14:tracePt t="25044" x="2692400" y="3302000"/>
          <p14:tracePt t="25045" x="2692400" y="3284538"/>
          <p14:tracePt t="25059" x="2692400" y="3268663"/>
          <p14:tracePt t="25061" x="2674938" y="3259138"/>
          <p14:tracePt t="25075" x="2674938" y="3243263"/>
          <p14:tracePt t="25077" x="2674938" y="3225800"/>
          <p14:tracePt t="25092" x="2674938" y="3208338"/>
          <p14:tracePt t="25105" x="2674938" y="3200400"/>
          <p14:tracePt t="25115" x="2674938" y="3182938"/>
          <p14:tracePt t="25125" x="2674938" y="3167063"/>
          <p14:tracePt t="25142" x="2674938" y="3149600"/>
          <p14:tracePt t="25154" x="2674938" y="3141663"/>
          <p14:tracePt t="25163" x="2674938" y="3124200"/>
          <p14:tracePt t="25177" x="2674938" y="3106738"/>
          <p14:tracePt t="25191" x="2674938" y="3090863"/>
          <p14:tracePt t="25193" x="2674938" y="3081338"/>
          <p14:tracePt t="25207" x="2674938" y="3048000"/>
          <p14:tracePt t="25265" x="2674938" y="2971800"/>
          <p14:tracePt t="25279" x="2674938" y="2954338"/>
          <p14:tracePt t="25280" x="2674938" y="2946400"/>
          <p14:tracePt t="25296" x="2659063" y="2946400"/>
          <p14:tracePt t="25299" x="2659063" y="2928938"/>
          <p14:tracePt t="25324" x="2659063" y="2913063"/>
          <p14:tracePt t="25338" x="2659063" y="2895600"/>
          <p14:tracePt t="25359" x="2659063" y="2887663"/>
          <p14:tracePt t="25374" x="2659063" y="2870200"/>
          <p14:tracePt t="25396" x="2659063" y="2852738"/>
          <p14:tracePt t="25417" x="2659063" y="2836863"/>
          <p14:tracePt t="25432" x="2659063" y="2827338"/>
          <p14:tracePt t="25462" x="2659063" y="2811463"/>
          <p14:tracePt t="25519" x="2641600" y="2794000"/>
          <p14:tracePt t="25575" x="2641600" y="2776538"/>
          <p14:tracePt t="25591" x="2633663" y="2776538"/>
          <p14:tracePt t="25607" x="2633663" y="2760663"/>
          <p14:tracePt t="25623" x="2616200" y="2751138"/>
          <p14:tracePt t="25640" x="2598738" y="2735263"/>
          <p14:tracePt t="25648" x="2598738" y="2717800"/>
          <p14:tracePt t="25657" x="2598738" y="2700338"/>
          <p14:tracePt t="25674" x="2582863" y="2692400"/>
          <p14:tracePt t="25675" x="2582863" y="2674938"/>
          <p14:tracePt t="25684" x="2582863" y="2659063"/>
          <p14:tracePt t="25699" x="2573338" y="2633663"/>
          <p14:tracePt t="25709" x="2573338" y="2616200"/>
          <p14:tracePt t="25721" x="2557463" y="2598738"/>
          <p14:tracePt t="25732" x="2557463" y="2573338"/>
          <p14:tracePt t="25744" x="2557463" y="2557463"/>
          <p14:tracePt t="25754" x="2557463" y="2540000"/>
          <p14:tracePt t="25768" x="2557463" y="2522538"/>
          <p14:tracePt t="25784" x="2557463" y="2506663"/>
          <p14:tracePt t="25796" x="2557463" y="2497138"/>
          <p14:tracePt t="25812" x="2557463" y="2481263"/>
          <p14:tracePt t="25835" x="2557463" y="2463800"/>
          <p14:tracePt t="25864" x="2557463" y="2446338"/>
          <p14:tracePt t="25929" x="2540000" y="2446338"/>
          <p14:tracePt t="26218" x="2557463" y="2446338"/>
          <p14:tracePt t="26306" x="2573338" y="2446338"/>
          <p14:tracePt t="26339" x="2582863" y="2446338"/>
          <p14:tracePt t="26355" x="2598738" y="2446338"/>
          <p14:tracePt t="26371" x="2616200" y="2446338"/>
          <p14:tracePt t="26383" x="2633663" y="2446338"/>
          <p14:tracePt t="26404" x="2641600" y="2446338"/>
          <p14:tracePt t="26435" x="2659063" y="2446338"/>
          <p14:tracePt t="26653" x="2641600" y="2446338"/>
          <p14:tracePt t="26717" x="2641600" y="2463800"/>
          <p14:tracePt t="26757" x="2641600" y="2481263"/>
          <p14:tracePt t="26797" x="2641600" y="2497138"/>
          <p14:tracePt t="26813" x="2633663" y="2497138"/>
          <p14:tracePt t="26829" x="2633663" y="2506663"/>
          <p14:tracePt t="26862" x="2633663" y="2522538"/>
          <p14:tracePt t="26886" x="2633663" y="2540000"/>
          <p14:tracePt t="26902" x="2633663" y="2557463"/>
          <p14:tracePt t="26911" x="2633663" y="2573338"/>
          <p14:tracePt t="26926" x="2633663" y="2598738"/>
          <p14:tracePt t="26927" x="2633663" y="2633663"/>
          <p14:tracePt t="26939" x="2633663" y="2641600"/>
          <p14:tracePt t="26949" x="2633663" y="2674938"/>
          <p14:tracePt t="26960" x="2633663" y="2700338"/>
          <p14:tracePt t="26968" x="2633663" y="2735263"/>
          <p14:tracePt t="26973" x="2633663" y="2760663"/>
          <p14:tracePt t="26974" x="2633663" y="2776538"/>
          <p14:tracePt t="26985" x="2633663" y="2794000"/>
          <p14:tracePt t="26992" x="2633663" y="2811463"/>
          <p14:tracePt t="27008" x="2633663" y="2827338"/>
          <p14:tracePt t="27010" x="2633663" y="2836863"/>
          <p14:tracePt t="27024" x="2633663" y="2852738"/>
          <p14:tracePt t="27063" x="2633663" y="2870200"/>
          <p14:tracePt t="27328" x="2633663" y="2887663"/>
          <p14:tracePt t="27344" x="2641600" y="2887663"/>
          <p14:tracePt t="27377" x="2641600" y="2895600"/>
          <p14:tracePt t="27416" x="2641600" y="2913063"/>
          <p14:tracePt t="27440" x="2641600" y="2928938"/>
          <p14:tracePt t="27465" x="2641600" y="2946400"/>
          <p14:tracePt t="27481" x="2641600" y="2954338"/>
          <p14:tracePt t="27492" x="2641600" y="2971800"/>
          <p14:tracePt t="27508" x="2659063" y="2989263"/>
          <p14:tracePt t="27521" x="2659063" y="3005138"/>
          <p14:tracePt t="27532" x="2659063" y="3030538"/>
          <p14:tracePt t="27545" x="2659063" y="3081338"/>
          <p14:tracePt t="27557" x="2659063" y="3106738"/>
          <p14:tracePt t="27559" x="2659063" y="3149600"/>
          <p14:tracePt t="27567" x="2659063" y="3200400"/>
          <p14:tracePt t="27578" x="2659063" y="3259138"/>
          <p14:tracePt t="27591" x="2659063" y="3319463"/>
          <p14:tracePt t="27592" x="2659063" y="3378200"/>
          <p14:tracePt t="27599" x="2659063" y="3454400"/>
          <p14:tracePt t="27613" x="2659063" y="3522663"/>
          <p14:tracePt t="27621" x="2659063" y="3598863"/>
          <p14:tracePt t="27623" x="2659063" y="3632200"/>
          <p14:tracePt t="27631" x="2659063" y="3690938"/>
          <p14:tracePt t="27645" x="2659063" y="3733800"/>
          <p14:tracePt t="27646" x="2659063" y="3792538"/>
          <p14:tracePt t="27659" x="2659063" y="3827463"/>
          <p14:tracePt t="27661" x="2659063" y="3868738"/>
          <p14:tracePt t="27675" x="2659063" y="3903663"/>
          <p14:tracePt t="27676" x="2659063" y="3911600"/>
          <p14:tracePt t="27690" x="2659063" y="3944938"/>
          <p14:tracePt t="27691" x="2659063" y="3962400"/>
          <p14:tracePt t="27702" x="2659063" y="3970338"/>
          <p14:tracePt t="27712" x="2659063" y="3987800"/>
          <p14:tracePt t="27725" x="2659063" y="4005263"/>
          <p14:tracePt t="27739" x="2659063" y="4021138"/>
          <p14:tracePt t="27750" x="2659063" y="4030663"/>
          <p14:tracePt t="27763" x="2659063" y="4046538"/>
          <p14:tracePt t="27775" x="2674938" y="4046538"/>
          <p14:tracePt t="27795" x="2674938" y="4064000"/>
          <p14:tracePt t="27809" x="2692400" y="4064000"/>
          <p14:tracePt t="27817" x="2692400" y="4081463"/>
          <p14:tracePt t="27832" x="2700338" y="4081463"/>
          <p14:tracePt t="27844" x="2700338" y="4097338"/>
          <p14:tracePt t="27845" x="2717800" y="4106863"/>
          <p14:tracePt t="27859" x="2735263" y="4106863"/>
          <p14:tracePt t="27860" x="2751138" y="4122738"/>
          <p14:tracePt t="27868" x="2760663" y="4140200"/>
          <p14:tracePt t="27880" x="2776538" y="4140200"/>
          <p14:tracePt t="27889" x="2827338" y="4157663"/>
          <p14:tracePt t="27897" x="2836863" y="4165600"/>
          <p14:tracePt t="27909" x="2928938" y="4198938"/>
          <p14:tracePt t="27929" x="3030538" y="4224338"/>
          <p14:tracePt t="27943" x="3090863" y="4224338"/>
          <p14:tracePt t="27945" x="3167063" y="4241800"/>
          <p14:tracePt t="27956" x="3225800" y="4241800"/>
          <p14:tracePt t="27971" x="3302000" y="4259263"/>
          <p14:tracePt t="27974" x="3378200" y="4259263"/>
          <p14:tracePt t="27974" x="3522663" y="4259263"/>
          <p14:tracePt t="27983" x="3632200" y="4259263"/>
          <p14:tracePt t="27993" x="3776663" y="4259263"/>
          <p14:tracePt t="28011" x="3944938" y="4224338"/>
          <p14:tracePt t="28012" x="4122738" y="4198938"/>
          <p14:tracePt t="28013" x="4335463" y="4157663"/>
          <p14:tracePt t="28026" x="4554538" y="4097338"/>
          <p14:tracePt t="28040" x="4749800" y="4030663"/>
          <p14:tracePt t="28049" x="4826000" y="4005263"/>
          <p14:tracePt t="28050" x="4986338" y="3962400"/>
          <p14:tracePt t="28058" x="5113338" y="3911600"/>
          <p14:tracePt t="28071" x="5232400" y="3868738"/>
          <p14:tracePt t="28325" x="5240338" y="3868738"/>
          <p14:tracePt t="28344" x="5257800" y="3868738"/>
          <p14:tracePt t="28345" x="5300663" y="3868738"/>
          <p14:tracePt t="28360" x="5351463" y="3868738"/>
          <p14:tracePt t="28361" x="5453063" y="3886200"/>
          <p14:tracePt t="28371" x="5494338" y="3886200"/>
          <p14:tracePt t="28383" x="5664200" y="3886200"/>
          <p14:tracePt t="28386" x="5799138" y="3886200"/>
          <p14:tracePt t="28395" x="5918200" y="3886200"/>
          <p14:tracePt t="28407" x="6078538" y="3886200"/>
          <p14:tracePt t="28407" x="6230938" y="3886200"/>
          <p14:tracePt t="28418" x="6383338" y="3886200"/>
          <p14:tracePt t="28428" x="6469063" y="3886200"/>
          <p14:tracePt t="28441" x="6723063" y="3886200"/>
          <p14:tracePt t="28450" x="6815138" y="3886200"/>
          <p14:tracePt t="28465" x="6900863" y="3886200"/>
          <p14:tracePt t="28472" x="6951663" y="3886200"/>
          <p14:tracePt t="28474" x="7010400" y="3886200"/>
          <p14:tracePt t="28483" x="7094538" y="3903663"/>
          <p14:tracePt t="28493" x="7112000" y="3903663"/>
          <p14:tracePt t="28499" x="7188200" y="3929063"/>
          <p14:tracePt t="28512" x="7205663" y="3929063"/>
          <p14:tracePt t="28524" x="7246938" y="3944938"/>
          <p14:tracePt t="28526" x="7289800" y="3970338"/>
          <p14:tracePt t="28527" x="7332663" y="3987800"/>
          <p14:tracePt t="28543" x="7383463" y="3987800"/>
          <p14:tracePt t="28545" x="7424738" y="4021138"/>
          <p14:tracePt t="28554" x="7467600" y="4030663"/>
          <p14:tracePt t="28569" x="7526338" y="4030663"/>
          <p14:tracePt t="28573" x="7586663" y="4064000"/>
          <p14:tracePt t="28575" x="7637463" y="4081463"/>
          <p14:tracePt t="28584" x="7696200" y="4097338"/>
          <p14:tracePt t="28595" x="7721600" y="4106863"/>
          <p14:tracePt t="28605" x="7780338" y="4140200"/>
          <p14:tracePt t="28616" x="7840663" y="4157663"/>
          <p14:tracePt t="28619" x="7891463" y="4183063"/>
          <p14:tracePt t="28630" x="7932738" y="4216400"/>
          <p14:tracePt t="28645" x="7993063" y="4241800"/>
          <p14:tracePt t="28648" x="8008938" y="4259263"/>
          <p14:tracePt t="28649" x="8085138" y="4300538"/>
          <p14:tracePt t="28663" x="8145463" y="4335463"/>
          <p14:tracePt t="28675" x="8186738" y="4351338"/>
          <p14:tracePt t="28678" x="8229600" y="4394200"/>
          <p14:tracePt t="28681" x="8262938" y="4394200"/>
          <p14:tracePt t="28693" x="8288338" y="4437063"/>
          <p14:tracePt t="28712" x="8323263" y="4452938"/>
          <p14:tracePt t="28713" x="8382000" y="4495800"/>
          <p14:tracePt t="28726" x="8399463" y="4529138"/>
          <p14:tracePt t="28739" x="8415338" y="4554538"/>
          <p14:tracePt t="28743" x="8424863" y="4572000"/>
          <p14:tracePt t="28744" x="8424863" y="4589463"/>
          <p14:tracePt t="28760" x="8440738" y="4614863"/>
          <p14:tracePt t="28762" x="8440738" y="4648200"/>
          <p14:tracePt t="28777" x="8440738" y="4665663"/>
          <p14:tracePt t="28778" x="8440738" y="4691063"/>
          <p14:tracePt t="28788" x="8440738" y="4706938"/>
          <p14:tracePt t="28798" x="8415338" y="4732338"/>
          <p14:tracePt t="28809" x="8382000" y="4749800"/>
          <p14:tracePt t="28813" x="8339138" y="4767263"/>
          <p14:tracePt t="28835" x="8161338" y="4808538"/>
          <p14:tracePt t="28852" x="8069263" y="4826000"/>
          <p14:tracePt t="29190" x="8069263" y="4792663"/>
          <p14:tracePt t="29201" x="8069263" y="4749800"/>
          <p14:tracePt t="29213" x="8069263" y="4724400"/>
          <p14:tracePt t="29214" x="8069263" y="4691063"/>
          <p14:tracePt t="29228" x="8069263" y="4630738"/>
          <p14:tracePt t="29236" x="8069263" y="4572000"/>
          <p14:tracePt t="29250" x="8069263" y="4513263"/>
          <p14:tracePt t="29251" x="8085138" y="4452938"/>
          <p14:tracePt t="29258" x="8110538" y="4318000"/>
          <p14:tracePt t="29277" x="8128000" y="4224338"/>
          <p14:tracePt t="29278" x="8186738" y="4097338"/>
          <p14:tracePt t="29279" x="8229600" y="3970338"/>
          <p14:tracePt t="29293" x="8262938" y="3903663"/>
          <p14:tracePt t="29296" x="8323263" y="3776663"/>
          <p14:tracePt t="29309" x="8399463" y="3675063"/>
          <p14:tracePt t="29317" x="8475663" y="3573463"/>
          <p14:tracePt t="29330" x="8577263" y="3462338"/>
          <p14:tracePt t="29339" x="8669338" y="3395663"/>
          <p14:tracePt t="29340" x="8831263" y="3284538"/>
          <p14:tracePt t="29349" x="8966200" y="3259138"/>
          <p14:tracePt t="29367" x="9177338" y="3243263"/>
          <p14:tracePt t="29375" x="9398000" y="3243263"/>
          <p14:tracePt t="29395" x="9550400" y="3243263"/>
          <p14:tracePt t="29396" x="9753600" y="3302000"/>
          <p14:tracePt t="29411" x="9872663" y="3335338"/>
          <p14:tracePt t="29412" x="9999663" y="3378200"/>
          <p14:tracePt t="29426" x="10083800" y="3403600"/>
          <p14:tracePt t="29429" x="10193338" y="3436938"/>
          <p14:tracePt t="29445" x="10320338" y="3497263"/>
          <p14:tracePt t="29453" x="10355263" y="3513138"/>
          <p14:tracePt t="29468" x="10472738" y="3556000"/>
          <p14:tracePt t="29483" x="10507663" y="3589338"/>
          <p14:tracePt t="29484" x="10566400" y="3632200"/>
          <p14:tracePt t="29493" x="10566400" y="3649663"/>
          <p14:tracePt t="29510" x="10609263" y="3708400"/>
          <p14:tracePt t="29512" x="10650538" y="3751263"/>
          <p14:tracePt t="29527" x="10650538" y="3792538"/>
          <p14:tracePt t="29534" x="10685463" y="3827463"/>
          <p14:tracePt t="29545" x="10685463" y="3852863"/>
          <p14:tracePt t="29557" x="10701338" y="3903663"/>
          <p14:tracePt t="29558" x="10701338" y="3911600"/>
          <p14:tracePt t="29567" x="10701338" y="3944938"/>
          <p14:tracePt t="29580" x="10701338" y="3962400"/>
          <p14:tracePt t="29590" x="10701338" y="3970338"/>
          <p14:tracePt t="29591" x="10701338" y="3987800"/>
          <p14:tracePt t="29598" x="10701338" y="4005263"/>
          <p14:tracePt t="29614" x="10701338" y="4021138"/>
          <p14:tracePt t="29626" x="10701338" y="4030663"/>
          <p14:tracePt t="29634" x="10685463" y="4030663"/>
          <p14:tracePt t="29657" x="10668000" y="4046538"/>
          <p14:tracePt t="29697" x="10650538" y="4046538"/>
          <p14:tracePt t="29729" x="10650538" y="4064000"/>
          <p14:tracePt t="29777" x="10634663" y="4064000"/>
          <p14:tracePt t="29793" x="10625138" y="4064000"/>
          <p14:tracePt t="29804" x="10609263" y="4064000"/>
          <p14:tracePt t="29815" x="10574338" y="4064000"/>
          <p14:tracePt t="29829" x="10566400" y="4064000"/>
          <p14:tracePt t="29830" x="10515600" y="4064000"/>
          <p14:tracePt t="29842" x="10431463" y="4064000"/>
          <p14:tracePt t="29843" x="10320338" y="4064000"/>
          <p14:tracePt t="29854" x="10177463" y="4064000"/>
          <p14:tracePt t="29866" x="10007600" y="4064000"/>
          <p14:tracePt t="29868" x="9669463" y="4064000"/>
          <p14:tracePt t="29879" x="9364663" y="4064000"/>
          <p14:tracePt t="29893" x="8991600" y="4064000"/>
          <p14:tracePt t="29894" x="8577263" y="4064000"/>
          <p14:tracePt t="29905" x="8094663" y="4064000"/>
          <p14:tracePt t="29917" x="7543800" y="4064000"/>
          <p14:tracePt t="29918" x="7018338" y="4046538"/>
          <p14:tracePt t="29930" x="6443663" y="4030663"/>
          <p14:tracePt t="29931" x="5900738" y="4030663"/>
          <p14:tracePt t="29944" x="5367338" y="4021138"/>
          <p14:tracePt t="29953" x="4859338" y="4021138"/>
          <p14:tracePt t="29966" x="4665663" y="4021138"/>
          <p14:tracePt t="29968" x="4275138" y="4005263"/>
          <p14:tracePt t="29980" x="3903663" y="3987800"/>
          <p14:tracePt t="29983" x="3573463" y="3970338"/>
          <p14:tracePt t="29995" x="3302000" y="3944938"/>
          <p14:tracePt t="29996" x="3200400" y="3929063"/>
          <p14:tracePt t="30009" x="3005138" y="3929063"/>
          <p14:tracePt t="30016" x="2852738" y="3929063"/>
          <p14:tracePt t="30029" x="2717800" y="3911600"/>
          <p14:tracePt t="30040" x="2692400" y="3911600"/>
          <p14:tracePt t="30041" x="2616200" y="3911600"/>
          <p14:tracePt t="30049" x="2557463" y="3911600"/>
          <p14:tracePt t="30057" x="2506663" y="3911600"/>
          <p14:tracePt t="30065" x="2481263" y="3911600"/>
          <p14:tracePt t="30075" x="2463800" y="3911600"/>
          <p14:tracePt t="30088" x="2446338" y="3911600"/>
          <p14:tracePt t="30357" x="2446338" y="3929063"/>
          <p14:tracePt t="30368" x="2446338" y="3944938"/>
          <p14:tracePt t="30381" x="2446338" y="3987800"/>
          <p14:tracePt t="30382" x="2463800" y="4030663"/>
          <p14:tracePt t="30395" x="2481263" y="4081463"/>
          <p14:tracePt t="30397" x="2497138" y="4165600"/>
          <p14:tracePt t="30410" x="2522538" y="4224338"/>
          <p14:tracePt t="30418" x="2540000" y="4318000"/>
          <p14:tracePt t="30431" x="2582863" y="4452938"/>
          <p14:tracePt t="30446" x="2582863" y="4495800"/>
          <p14:tracePt t="30448" x="2598738" y="4538663"/>
          <p14:tracePt t="30461" x="2616200" y="4605338"/>
          <p14:tracePt t="30463" x="2616200" y="4648200"/>
          <p14:tracePt t="30471" x="2633663" y="4691063"/>
          <p14:tracePt t="30482" x="2633663" y="4749800"/>
          <p14:tracePt t="30493" x="2641600" y="4767263"/>
          <p14:tracePt t="30501" x="2641600" y="4808538"/>
          <p14:tracePt t="30502" x="2641600" y="4859338"/>
          <p14:tracePt t="30516" x="2641600" y="4902200"/>
          <p14:tracePt t="30527" x="2641600" y="4927600"/>
          <p14:tracePt t="30536" x="2641600" y="5003800"/>
          <p14:tracePt t="30539" x="2641600" y="5046663"/>
          <p14:tracePt t="30557" x="2641600" y="5138738"/>
          <p14:tracePt t="30558" x="2641600" y="5181600"/>
          <p14:tracePt t="30570" x="2641600" y="5240338"/>
          <p14:tracePt t="30577" x="2641600" y="5291138"/>
          <p14:tracePt t="30593" x="2659063" y="5351463"/>
          <p14:tracePt t="30594" x="2674938" y="5410200"/>
          <p14:tracePt t="30603" x="2692400" y="5468938"/>
          <p14:tracePt t="30620" x="2717800" y="5545138"/>
          <p14:tracePt t="30628" x="2735263" y="5588000"/>
          <p14:tracePt t="30644" x="2735263" y="5630863"/>
          <p14:tracePt t="30645" x="2751138" y="5681663"/>
          <p14:tracePt t="30646" x="2760663" y="5722938"/>
          <p14:tracePt t="30661" x="2760663" y="5748338"/>
          <p14:tracePt t="30668" x="2776538" y="5783263"/>
          <p14:tracePt t="30686" x="2794000" y="5842000"/>
          <p14:tracePt t="30687" x="2794000" y="5875338"/>
          <p14:tracePt t="30696" x="2794000" y="5884863"/>
          <p14:tracePt t="30707" x="2811463" y="5918200"/>
          <p14:tracePt t="30718" x="2811463" y="5935663"/>
          <p14:tracePt t="30741" x="2811463" y="5943600"/>
          <p14:tracePt t="30742" x="2811463" y="5961063"/>
          <p14:tracePt t="30743" x="2811463" y="5976938"/>
          <p14:tracePt t="30759" x="2811463" y="5994400"/>
          <p14:tracePt t="30769" x="2794000" y="6002338"/>
          <p14:tracePt t="30784" x="2794000" y="6019800"/>
          <p14:tracePt t="30786" x="2776538" y="6037263"/>
          <p14:tracePt t="30801" x="2776538" y="6053138"/>
          <p14:tracePt t="30802" x="2760663" y="6062663"/>
          <p14:tracePt t="30817" x="2760663" y="6096000"/>
          <p14:tracePt t="30817" x="2751138" y="6113463"/>
          <p14:tracePt t="30827" x="2751138" y="6129338"/>
          <p14:tracePt t="30843" x="2735263" y="6138863"/>
          <p14:tracePt t="30844" x="2735263" y="6154738"/>
          <p14:tracePt t="30852" x="2717800" y="6172200"/>
          <p14:tracePt t="30865" x="2717800" y="6189663"/>
          <p14:tracePt t="30873" x="2700338" y="6189663"/>
          <p14:tracePt t="30874" x="2692400" y="6197600"/>
          <p14:tracePt t="30883" x="2692400" y="6215063"/>
          <p14:tracePt t="30893" x="2674938" y="6230938"/>
          <p14:tracePt t="30912" x="2674938" y="6248400"/>
          <p14:tracePt t="30913" x="2659063" y="6256338"/>
          <p14:tracePt t="30928" x="2659063" y="6273800"/>
          <p14:tracePt t="30941" x="2659063" y="6291263"/>
          <p14:tracePt t="30950" x="2641600" y="6291263"/>
          <p14:tracePt t="30962" x="2641600" y="6307138"/>
          <p14:tracePt t="30975" x="2641600" y="6316663"/>
          <p14:tracePt t="30986" x="2641600" y="6332538"/>
          <p14:tracePt t="31008" x="2641600" y="6350000"/>
          <p14:tracePt t="31032" x="2641600" y="6367463"/>
          <p14:tracePt t="31056" x="2659063" y="6383338"/>
          <p14:tracePt t="31096" x="2674938" y="6392863"/>
          <p14:tracePt t="31201" x="2674938" y="6408738"/>
          <p14:tracePt t="31233" x="2674938" y="6426200"/>
          <p14:tracePt t="31281" x="2674938" y="6443663"/>
          <p14:tracePt t="31313" x="2674938" y="6451600"/>
          <p14:tracePt t="31329" x="2674938" y="6469063"/>
          <p14:tracePt t="31343" x="2674938" y="6484938"/>
          <p14:tracePt t="31362" x="2692400" y="6502400"/>
          <p14:tracePt t="31378" x="2692400" y="6510338"/>
          <p14:tracePt t="31402" x="2692400" y="6527800"/>
          <p14:tracePt t="31434" x="2692400" y="6545263"/>
          <p14:tracePt t="31458" x="2692400" y="6561138"/>
          <p14:tracePt t="31478" x="2700338" y="6561138"/>
          <p14:tracePt t="31495" x="2700338" y="6570663"/>
          <p14:tracePt t="31949" x="2700338" y="6545263"/>
          <p14:tracePt t="31962" x="2700338" y="6527800"/>
          <p14:tracePt t="31975" x="2700338" y="6510338"/>
          <p14:tracePt t="31976" x="2700338" y="6502400"/>
          <p14:tracePt t="31987" x="2700338" y="6469063"/>
          <p14:tracePt t="31999" x="2700338" y="6451600"/>
          <p14:tracePt t="32007" x="2692400" y="6426200"/>
          <p14:tracePt t="32008" x="2692400" y="6408738"/>
          <p14:tracePt t="32023" x="2692400" y="6392863"/>
          <p14:tracePt t="32037" x="2692400" y="6383338"/>
          <p14:tracePt t="32038" x="2692400" y="6350000"/>
          <p14:tracePt t="32040" x="2692400" y="6332538"/>
          <p14:tracePt t="32058" x="2692400" y="6316663"/>
          <p14:tracePt t="32070" x="2674938" y="6307138"/>
          <p14:tracePt t="32072" x="2674938" y="6291263"/>
          <p14:tracePt t="32098" x="2659063" y="6291263"/>
          <p14:tracePt t="32198" x="2641600" y="6291263"/>
          <p14:tracePt t="32295" x="2641600" y="6307138"/>
          <p14:tracePt t="32335" x="2641600" y="6316663"/>
          <p14:tracePt t="32391" x="2641600" y="6332538"/>
          <p14:tracePt t="32464" x="2633663" y="6332538"/>
          <p14:tracePt t="32514" x="2616200" y="6332538"/>
          <p14:tracePt t="32539" x="2616200" y="6316663"/>
          <p14:tracePt t="32616" x="2641600" y="6316663"/>
          <p14:tracePt t="32636" x="2674938" y="6316663"/>
          <p14:tracePt t="32639" x="2717800" y="6316663"/>
          <p14:tracePt t="32643" x="2827338" y="6316663"/>
          <p14:tracePt t="32663" x="2913063" y="6316663"/>
          <p14:tracePt t="32665" x="3065463" y="6332538"/>
          <p14:tracePt t="32667" x="3208338" y="6350000"/>
          <p14:tracePt t="32690" x="3395663" y="6350000"/>
          <p14:tracePt t="32693" x="3589338" y="6350000"/>
          <p14:tracePt t="32694" x="3792538" y="6350000"/>
          <p14:tracePt t="32713" x="3987800" y="6350000"/>
          <p14:tracePt t="32714" x="4259263" y="6350000"/>
          <p14:tracePt t="32735" x="4411663" y="6350000"/>
          <p14:tracePt t="32738" x="4554538" y="6350000"/>
          <p14:tracePt t="32741" x="4691063" y="6332538"/>
          <p14:tracePt t="32758" x="4792663" y="6307138"/>
          <p14:tracePt t="32761" x="4884738" y="6291263"/>
          <p14:tracePt t="32763" x="4978400" y="6256338"/>
          <p14:tracePt t="32789" x="5021263" y="6248400"/>
          <p14:tracePt t="32791" x="5181600" y="6197600"/>
          <p14:tracePt t="32803" x="5257800" y="6189663"/>
          <p14:tracePt t="32810" x="5316538" y="6172200"/>
          <p14:tracePt t="32811" x="5376863" y="6172200"/>
          <p14:tracePt t="32835" x="5453063" y="6154738"/>
          <p14:tracePt t="32837" x="5511800" y="6154738"/>
          <p14:tracePt t="32839" x="5588000" y="6154738"/>
          <p14:tracePt t="32852" x="5664200" y="6154738"/>
          <p14:tracePt t="32855" x="5740400" y="6154738"/>
          <p14:tracePt t="32876" x="5808663" y="6154738"/>
          <p14:tracePt t="32878" x="5875338" y="6154738"/>
          <p14:tracePt t="32879" x="5943600" y="6154738"/>
          <p14:tracePt t="32894" x="6002338" y="6154738"/>
          <p14:tracePt t="32896" x="6037263" y="6154738"/>
          <p14:tracePt t="32912" x="6078538" y="6154738"/>
          <p14:tracePt t="32913" x="6129338" y="6138863"/>
          <p14:tracePt t="32926" x="6172200" y="6138863"/>
          <p14:tracePt t="32941" x="6256338" y="6113463"/>
          <p14:tracePt t="32944" x="6307138" y="6096000"/>
          <p14:tracePt t="32958" x="6350000" y="6078538"/>
          <p14:tracePt t="32962" x="6392863" y="6062663"/>
          <p14:tracePt t="32963" x="6451600" y="6037263"/>
          <p14:tracePt t="32983" x="6570663" y="6002338"/>
          <p14:tracePt t="32997" x="6621463" y="5994400"/>
          <p14:tracePt t="33000" x="6697663" y="5976938"/>
          <p14:tracePt t="33013" x="6723063" y="5976938"/>
          <p14:tracePt t="33019" x="6824663" y="5943600"/>
          <p14:tracePt t="33020" x="6858000" y="5935663"/>
          <p14:tracePt t="33037" x="6900863" y="5935663"/>
          <p14:tracePt t="33040" x="6951663" y="5918200"/>
          <p14:tracePt t="33058" x="7018338" y="5884863"/>
          <p14:tracePt t="33060" x="7053263" y="5875338"/>
          <p14:tracePt t="33083" x="7078663" y="5859463"/>
          <p14:tracePt t="33087" x="7188200" y="5824538"/>
          <p14:tracePt t="33099" x="7231063" y="5824538"/>
          <p14:tracePt t="33102" x="7272338" y="5808663"/>
          <p14:tracePt t="33120" x="7383463" y="5799138"/>
          <p14:tracePt t="33135" x="7424738" y="5799138"/>
          <p14:tracePt t="33149" x="7467600" y="5799138"/>
          <p14:tracePt t="33152" x="7500938" y="5783263"/>
          <p14:tracePt t="33174" x="7586663" y="5783263"/>
          <p14:tracePt t="33185" x="7620000" y="5783263"/>
          <p14:tracePt t="33196" x="7637463" y="5783263"/>
          <p14:tracePt t="33197" x="7696200" y="5783263"/>
          <p14:tracePt t="33217" x="7754938" y="5783263"/>
          <p14:tracePt t="33234" x="7797800" y="5783263"/>
          <p14:tracePt t="33236" x="7831138" y="5783263"/>
          <p14:tracePt t="33238" x="7856538" y="5783263"/>
          <p14:tracePt t="33251" x="7891463" y="5799138"/>
          <p14:tracePt t="33270" x="7907338" y="5799138"/>
          <p14:tracePt t="33271" x="7932738" y="5808663"/>
          <p14:tracePt t="33283" x="7950200" y="5808663"/>
          <p14:tracePt t="33298" x="7967663" y="5808663"/>
          <p14:tracePt t="33321" x="7975600" y="5824538"/>
          <p14:tracePt t="33348" x="7993063" y="5824538"/>
          <p14:tracePt t="33477" x="7993063" y="5808663"/>
          <p14:tracePt t="33487" x="7975600" y="5808663"/>
          <p14:tracePt t="33504" x="7967663" y="5799138"/>
          <p14:tracePt t="33527" x="7950200" y="5783263"/>
          <p14:tracePt t="33568" x="7932738" y="5765800"/>
          <p14:tracePt t="33594" x="7916863" y="5765800"/>
          <p14:tracePt t="33597" x="7916863" y="5748338"/>
          <p14:tracePt t="33611" x="7907338" y="5748338"/>
          <p14:tracePt t="33635" x="7907338" y="5740400"/>
          <p14:tracePt t="33647" x="7891463" y="5740400"/>
          <p14:tracePt t="33694" x="7874000" y="5740400"/>
          <p14:tracePt t="33782" x="7856538" y="5740400"/>
          <p14:tracePt t="33795" x="7856538" y="5722938"/>
          <p14:tracePt t="33827" x="7856538" y="5707063"/>
          <p14:tracePt t="34727" x="7874000" y="5707063"/>
          <p14:tracePt t="34738" x="7891463" y="5707063"/>
          <p14:tracePt t="34750" x="7916863" y="5707063"/>
          <p14:tracePt t="34763" x="7932738" y="5707063"/>
          <p14:tracePt t="34764" x="7950200" y="5707063"/>
          <p14:tracePt t="34784" x="7975600" y="5707063"/>
          <p14:tracePt t="34786" x="7993063" y="5707063"/>
          <p14:tracePt t="34787" x="8008938" y="5707063"/>
          <p14:tracePt t="34799" x="8026400" y="5722938"/>
          <p14:tracePt t="34808" x="8034338" y="5722938"/>
          <p14:tracePt t="34832" x="8051800" y="5722938"/>
          <p14:tracePt t="34833" x="8069263" y="5722938"/>
          <p14:tracePt t="34856" x="8085138" y="5722938"/>
          <p14:tracePt t="35041" x="8069263" y="5722938"/>
          <p14:tracePt t="35065" x="8051800" y="5722938"/>
          <p14:tracePt t="35080" x="8034338" y="5707063"/>
          <p14:tracePt t="35101" x="8026400" y="5707063"/>
          <p14:tracePt t="35164" x="8008938" y="5707063"/>
          <p14:tracePt t="35194" x="8008938" y="5689600"/>
          <p14:tracePt t="35419" x="8026400" y="5689600"/>
          <p14:tracePt t="35443" x="8034338" y="5689600"/>
          <p14:tracePt t="35454" x="8051800" y="5689600"/>
          <p14:tracePt t="35466" x="8069263" y="5689600"/>
          <p14:tracePt t="35477" x="8085138" y="5689600"/>
          <p14:tracePt t="35487" x="8110538" y="5689600"/>
          <p14:tracePt t="35489" x="8145463" y="5681663"/>
          <p14:tracePt t="35502" x="8161338" y="5681663"/>
          <p14:tracePt t="35504" x="8204200" y="5646738"/>
          <p14:tracePt t="35518" x="8247063" y="5646738"/>
          <p14:tracePt t="35520" x="8288338" y="5630863"/>
          <p14:tracePt t="35533" x="8339138" y="5621338"/>
          <p14:tracePt t="35537" x="8382000" y="5605463"/>
          <p14:tracePt t="35546" x="8424863" y="5605463"/>
          <p14:tracePt t="35560" x="8475663" y="5588000"/>
          <p14:tracePt t="35577" x="8577263" y="5554663"/>
          <p14:tracePt t="35579" x="8636000" y="5545138"/>
          <p14:tracePt t="35583" x="8694738" y="5529263"/>
          <p14:tracePt t="35597" x="8737600" y="5511800"/>
          <p14:tracePt t="35600" x="8796338" y="5494338"/>
          <p14:tracePt t="35619" x="8872538" y="5468938"/>
          <p14:tracePt t="35630" x="8923338" y="5453063"/>
          <p14:tracePt t="35633" x="8966200" y="5435600"/>
          <p14:tracePt t="35648" x="9050338" y="5410200"/>
          <p14:tracePt t="35657" x="9085263" y="5392738"/>
          <p14:tracePt t="35671" x="9110663" y="5392738"/>
          <p14:tracePt t="35676" x="9144000" y="5376863"/>
          <p14:tracePt t="35689" x="9177338" y="5376863"/>
          <p14:tracePt t="35695" x="9202738" y="5367338"/>
          <p14:tracePt t="35696" x="9237663" y="5367338"/>
          <p14:tracePt t="35703" x="9263063" y="5367338"/>
          <p14:tracePt t="35725" x="9321800" y="5351463"/>
          <p14:tracePt t="35726" x="9339263" y="5351463"/>
          <p14:tracePt t="35735" x="9364663" y="5334000"/>
          <p14:tracePt t="35746" x="9380538" y="5334000"/>
          <p14:tracePt t="35770" x="9415463" y="5334000"/>
          <p14:tracePt t="35781" x="9431338" y="5334000"/>
          <p14:tracePt t="35800" x="9440863" y="5334000"/>
          <p14:tracePt t="35845" x="9456738" y="5334000"/>
          <p14:tracePt t="35869" x="9456738" y="5316538"/>
          <p14:tracePt t="35893" x="9474200" y="5316538"/>
          <p14:tracePt t="35918" x="9491663" y="5316538"/>
          <p14:tracePt t="35934" x="9499600" y="5316538"/>
          <p14:tracePt t="35958" x="9517063" y="5316538"/>
          <p14:tracePt t="35980" x="9532938" y="5316538"/>
          <p14:tracePt t="35998" x="9550400" y="5316538"/>
          <p14:tracePt t="36030" x="9558338" y="5316538"/>
          <p14:tracePt t="36062" x="9575800" y="5316538"/>
          <p14:tracePt t="36078" x="9575800" y="5334000"/>
          <p14:tracePt t="36111" x="9593263" y="5334000"/>
          <p14:tracePt t="36513" x="9575800" y="5334000"/>
          <p14:tracePt t="36561" x="9558338" y="5334000"/>
          <p14:tracePt t="36601" x="9558338" y="5316538"/>
          <p14:tracePt t="36613" x="9550400" y="5316538"/>
          <p14:tracePt t="36665" x="9532938" y="5316538"/>
          <p14:tracePt t="36682" x="9499600" y="5316538"/>
          <p14:tracePt t="36696" x="9491663" y="5300663"/>
          <p14:tracePt t="36703" x="9440863" y="5300663"/>
          <p14:tracePt t="36724" x="9186863" y="5275263"/>
          <p14:tracePt t="36734" x="9050338" y="5257800"/>
          <p14:tracePt t="36747" x="8872538" y="5240338"/>
          <p14:tracePt t="36765" x="8678863" y="5240338"/>
          <p14:tracePt t="36766" x="7993063" y="5240338"/>
          <p14:tracePt t="36781" x="7662863" y="5240338"/>
          <p14:tracePt t="36782" x="7289800" y="5240338"/>
          <p14:tracePt t="36795" x="6891338" y="5275263"/>
          <p14:tracePt t="36797" x="6469063" y="5334000"/>
          <p14:tracePt t="36804" x="6019800" y="5410200"/>
          <p14:tracePt t="36824" x="5138738" y="5554663"/>
          <p14:tracePt t="36837" x="4945063" y="5588000"/>
          <p14:tracePt t="36838" x="4605338" y="5630863"/>
          <p14:tracePt t="36855" x="3987800" y="5681663"/>
          <p14:tracePt t="36871" x="3675063" y="5689600"/>
          <p14:tracePt t="36884" x="3403600" y="5689600"/>
          <p14:tracePt t="36896" x="3360738" y="5689600"/>
          <p14:tracePt t="36905" x="3284538" y="5681663"/>
          <p14:tracePt t="36924" x="3182938" y="5664200"/>
          <p14:tracePt t="36935" x="3167063" y="5646738"/>
          <p14:tracePt t="36971" x="3182938" y="5646738"/>
          <p14:tracePt t="36981" x="3208338" y="5664200"/>
          <p14:tracePt t="36991" x="3225800" y="5664200"/>
          <p14:tracePt t="37003" x="3243263" y="5681663"/>
          <p14:tracePt t="37024" x="3284538" y="5689600"/>
          <p14:tracePt t="37036" x="3302000" y="5707063"/>
          <p14:tracePt t="37037" x="3319463" y="5707063"/>
          <p14:tracePt t="37049" x="3335338" y="5707063"/>
          <p14:tracePt t="37068" x="3360738" y="5707063"/>
          <p14:tracePt t="37069" x="3395663" y="5722938"/>
          <p14:tracePt t="37082" x="3436938" y="5722938"/>
          <p14:tracePt t="37095" x="3479800" y="5740400"/>
          <p14:tracePt t="37112" x="3589338" y="5740400"/>
          <p14:tracePt t="37114" x="3657600" y="5740400"/>
          <p14:tracePt t="37129" x="3733800" y="5740400"/>
          <p14:tracePt t="37133" x="3810000" y="5740400"/>
          <p14:tracePt t="37141" x="3903663" y="5740400"/>
          <p14:tracePt t="37154" x="4046538" y="5740400"/>
          <p14:tracePt t="37170" x="4122738" y="5740400"/>
          <p14:tracePt t="37172" x="4157663" y="5740400"/>
          <p14:tracePt t="37173" x="4198938" y="5740400"/>
          <p14:tracePt t="37186" x="4259263" y="5740400"/>
          <p14:tracePt t="37198" x="4284663" y="5740400"/>
          <p14:tracePt t="37216" x="4335463" y="5740400"/>
          <p14:tracePt t="37217" x="4394200" y="5740400"/>
          <p14:tracePt t="37231" x="4411663" y="5740400"/>
          <p14:tracePt t="37232" x="4419600" y="5740400"/>
          <p14:tracePt t="37245" x="4437063" y="5740400"/>
          <p14:tracePt t="37269" x="4452938" y="5740400"/>
          <p14:tracePt t="37366" x="4452938" y="5722938"/>
          <p14:tracePt t="37405" x="4452938" y="5707063"/>
          <p14:tracePt t="37444" x="4452938" y="5689600"/>
          <p14:tracePt t="37472" x="4437063" y="5664200"/>
          <p14:tracePt t="37482" x="4437063" y="5646738"/>
          <p14:tracePt t="37506" x="4419600" y="5630863"/>
          <p14:tracePt t="37509" x="4419600" y="5621338"/>
          <p14:tracePt t="37527" x="4394200" y="5588000"/>
          <p14:tracePt t="37538" x="4394200" y="5570538"/>
          <p14:tracePt t="37548" x="4376738" y="5570538"/>
          <p14:tracePt t="37564" x="4376738" y="5554663"/>
          <p14:tracePt t="37566" x="4360863" y="5545138"/>
          <p14:tracePt t="37586" x="4351338" y="5545138"/>
          <p14:tracePt t="37598" x="4335463" y="5529263"/>
          <p14:tracePt t="37613" x="4335463" y="5511800"/>
          <p14:tracePt t="37627" x="4318000" y="5511800"/>
          <p14:tracePt t="37631" x="4300538" y="5494338"/>
          <p14:tracePt t="37648" x="4284663" y="5486400"/>
          <p14:tracePt t="37650" x="4275138" y="5468938"/>
          <p14:tracePt t="37666" x="4241800" y="5453063"/>
          <p14:tracePt t="37667" x="4216400" y="5435600"/>
          <p14:tracePt t="37682" x="4165600" y="5427663"/>
          <p14:tracePt t="37684" x="4140200" y="5410200"/>
          <p14:tracePt t="37698" x="4081463" y="5392738"/>
          <p14:tracePt t="37700" x="4021138" y="5367338"/>
          <p14:tracePt t="37717" x="3886200" y="5316538"/>
          <p14:tracePt t="37725" x="3827463" y="5291138"/>
          <p14:tracePt t="37743" x="3716338" y="5275263"/>
          <p14:tracePt t="37755" x="3690938" y="5257800"/>
          <p14:tracePt t="37756" x="3649663" y="5240338"/>
          <p14:tracePt t="37778" x="3598863" y="5232400"/>
          <p14:tracePt t="37780" x="3589338" y="5232400"/>
          <p14:tracePt t="37781" x="3556000" y="5214938"/>
          <p14:tracePt t="37803" x="3538538" y="5214938"/>
          <p14:tracePt t="37812" x="3538538" y="5199063"/>
          <p14:tracePt t="37888" x="3522663" y="5199063"/>
          <p14:tracePt t="37985" x="3522663" y="5181600"/>
          <p14:tracePt t="38001" x="3513138" y="5181600"/>
          <p14:tracePt t="38065" x="3513138" y="5173663"/>
          <p14:tracePt t="38137" x="3497263" y="5173663"/>
          <p14:tracePt t="38153" x="3497263" y="5156200"/>
          <p14:tracePt t="38259" x="3497263" y="5138738"/>
          <p14:tracePt t="38270" x="3479800" y="5138738"/>
          <p14:tracePt t="38322" x="3479800" y="5122863"/>
          <p14:tracePt t="38507" x="3497263" y="5122863"/>
          <p14:tracePt t="38628" x="3497263" y="5113338"/>
          <p14:tracePt t="38773" x="3513138" y="5122863"/>
          <p14:tracePt t="38783" x="3513138" y="5138738"/>
          <p14:tracePt t="38798" x="3513138" y="5173663"/>
          <p14:tracePt t="38799" x="3513138" y="5199063"/>
          <p14:tracePt t="38812" x="3513138" y="5240338"/>
          <p14:tracePt t="38826" x="3513138" y="5291138"/>
          <p14:tracePt t="38831" x="3513138" y="5334000"/>
          <p14:tracePt t="38832" x="3513138" y="5376863"/>
          <p14:tracePt t="38842" x="3513138" y="5435600"/>
          <p14:tracePt t="38858" x="3513138" y="5554663"/>
          <p14:tracePt t="38873" x="3513138" y="5630863"/>
          <p14:tracePt t="38874" x="3513138" y="5681663"/>
          <p14:tracePt t="38886" x="3513138" y="5748338"/>
          <p14:tracePt t="38894" x="3497263" y="5808663"/>
          <p14:tracePt t="38895" x="3497263" y="5859463"/>
          <p14:tracePt t="38907" x="3479800" y="5935663"/>
          <p14:tracePt t="38922" x="3479800" y="6053138"/>
          <p14:tracePt t="38934" x="3462338" y="6113463"/>
          <p14:tracePt t="38935" x="3462338" y="6172200"/>
          <p14:tracePt t="38950" x="3462338" y="6248400"/>
          <p14:tracePt t="38951" x="3462338" y="6307138"/>
          <p14:tracePt t="38963" x="3462338" y="6350000"/>
          <p14:tracePt t="38979" x="3454400" y="6383338"/>
          <p14:tracePt t="38981" x="3454400" y="6443663"/>
          <p14:tracePt t="38985" x="3454400" y="6469063"/>
          <p14:tracePt t="38998" x="3454400" y="6510338"/>
          <p14:tracePt t="38999" x="3454400" y="6527800"/>
          <p14:tracePt t="39012" x="3454400" y="6561138"/>
          <p14:tracePt t="39014" x="3454400" y="6570663"/>
          <p14:tracePt t="39030" x="3454400" y="6586538"/>
          <p14:tracePt t="39347" x="3462338" y="6586538"/>
          <p14:tracePt t="39361" x="3479800" y="6586538"/>
          <p14:tracePt t="39373" x="3522663" y="6586538"/>
          <p14:tracePt t="39374" x="3573463" y="6586538"/>
          <p14:tracePt t="39387" x="3632200" y="6586538"/>
          <p14:tracePt t="39394" x="3690938" y="6586538"/>
          <p14:tracePt t="39401" x="3776663" y="6586538"/>
          <p14:tracePt t="39418" x="3868738" y="6586538"/>
          <p14:tracePt t="39420" x="3962400" y="6586538"/>
          <p14:tracePt t="39421" x="4064000" y="6586538"/>
          <p14:tracePt t="39436" x="4140200" y="6586538"/>
          <p14:tracePt t="39438" x="4241800" y="6586538"/>
          <p14:tracePt t="39452" x="4335463" y="6586538"/>
          <p14:tracePt t="39453" x="4419600" y="6586538"/>
          <p14:tracePt t="39473" x="4589463" y="6561138"/>
          <p14:tracePt t="39482" x="4724400" y="6502400"/>
          <p14:tracePt t="39790" x="4732338" y="6502400"/>
          <p14:tracePt t="39801" x="4767263" y="6502400"/>
          <p14:tracePt t="39814" x="4783138" y="6502400"/>
          <p14:tracePt t="39826" x="4859338" y="6484938"/>
          <p14:tracePt t="39830" x="4960938" y="6469063"/>
          <p14:tracePt t="39831" x="5080000" y="6443663"/>
          <p14:tracePt t="39848" x="5214938" y="6392863"/>
          <p14:tracePt t="39849" x="5376863" y="6332538"/>
          <p14:tracePt t="39858" x="5570538" y="6256338"/>
          <p14:tracePt t="39874" x="6019800" y="6096000"/>
          <p14:tracePt t="39884" x="6256338" y="6002338"/>
          <p14:tracePt t="39900" x="6484938" y="5943600"/>
          <p14:tracePt t="39903" x="6723063" y="5875338"/>
          <p14:tracePt t="39904" x="6916738" y="5824538"/>
          <p14:tracePt t="39923" x="7154863" y="5765800"/>
          <p14:tracePt t="39932" x="7289800" y="5748338"/>
          <p14:tracePt t="39947" x="7332663" y="5740400"/>
          <p14:tracePt t="39949" x="7424738" y="5722938"/>
          <p14:tracePt t="39968" x="7500938" y="5722938"/>
          <p14:tracePt t="39969" x="7577138" y="5707063"/>
          <p14:tracePt t="39982" x="7602538" y="5707063"/>
          <p14:tracePt t="39999" x="7620000" y="5707063"/>
          <p14:tracePt t="40015" x="7637463" y="5707063"/>
          <p14:tracePt t="40079" x="7637463" y="5689600"/>
          <p14:tracePt t="40090" x="7620000" y="5689600"/>
          <p14:tracePt t="40102" x="7602538" y="5681663"/>
          <p14:tracePt t="40117" x="7586663" y="5664200"/>
          <p14:tracePt t="40130" x="7577138" y="5646738"/>
          <p14:tracePt t="40134" x="7561263" y="5630863"/>
          <p14:tracePt t="40137" x="7561263" y="5621338"/>
          <p14:tracePt t="40150" x="7543800" y="5605463"/>
          <p14:tracePt t="40165" x="7518400" y="5570538"/>
          <p14:tracePt t="40168" x="7518400" y="5554663"/>
          <p14:tracePt t="40169" x="7500938" y="5545138"/>
          <p14:tracePt t="40181" x="7485063" y="5511800"/>
          <p14:tracePt t="40190" x="7485063" y="5494338"/>
          <p14:tracePt t="40205" x="7467600" y="5468938"/>
          <p14:tracePt t="40211" x="7467600" y="5435600"/>
          <p14:tracePt t="40212" x="7467600" y="5410200"/>
          <p14:tracePt t="40229" x="7467600" y="5367338"/>
          <p14:tracePt t="40231" x="7485063" y="5351463"/>
          <p14:tracePt t="40232" x="7526338" y="5291138"/>
          <p14:tracePt t="40242" x="7577138" y="5257800"/>
          <p14:tracePt t="40254" x="7678738" y="5173663"/>
          <p14:tracePt t="40275" x="7772400" y="5113338"/>
          <p14:tracePt t="40278" x="7932738" y="5037138"/>
          <p14:tracePt t="40287" x="8051800" y="4986338"/>
          <p14:tracePt t="40293" x="8170863" y="4945063"/>
          <p14:tracePt t="40304" x="8262938" y="4919663"/>
          <p14:tracePt t="40316" x="8348663" y="4902200"/>
          <p14:tracePt t="40328" x="8399463" y="4884738"/>
          <p14:tracePt t="40329" x="8458200" y="4884738"/>
          <p14:tracePt t="40330" x="8516938" y="4884738"/>
          <p14:tracePt t="40340" x="8559800" y="4884738"/>
          <p14:tracePt t="40351" x="8577263" y="4884738"/>
          <p14:tracePt t="40366" x="8602663" y="4884738"/>
          <p14:tracePt t="40381" x="8636000" y="4884738"/>
          <p14:tracePt t="40396" x="8653463" y="4884738"/>
          <p14:tracePt t="40418" x="8669338" y="4884738"/>
          <p14:tracePt t="40435" x="8669338" y="4902200"/>
          <p14:tracePt t="40482" x="8653463" y="4902200"/>
          <p14:tracePt t="40493" x="8636000" y="4919663"/>
          <p14:tracePt t="40503" x="8618538" y="4919663"/>
          <p14:tracePt t="40517" x="8593138" y="4919663"/>
          <p14:tracePt t="40518" x="8577263" y="4919663"/>
          <p14:tracePt t="40535" x="8534400" y="4919663"/>
          <p14:tracePt t="40537" x="8483600" y="4927600"/>
          <p14:tracePt t="40540" x="8440738" y="4927600"/>
          <p14:tracePt t="40550" x="8382000" y="4945063"/>
          <p14:tracePt t="40573" x="8186738" y="4986338"/>
          <p14:tracePt t="40581" x="8110538" y="5003800"/>
          <p14:tracePt t="40600" x="8034338" y="5037138"/>
          <p14:tracePt t="40601" x="7967663" y="5046663"/>
          <p14:tracePt t="40602" x="7891463" y="5080000"/>
          <p14:tracePt t="40614" x="7856538" y="5080000"/>
          <p14:tracePt t="40628" x="7797800" y="5097463"/>
          <p14:tracePt t="40639" x="7713663" y="5122863"/>
          <p14:tracePt t="40654" x="7662863" y="5138738"/>
          <p14:tracePt t="40673" x="7637463" y="5156200"/>
          <p14:tracePt t="40696" x="7637463" y="5181600"/>
          <p14:tracePt t="40700" x="7637463" y="5214938"/>
          <p14:tracePt t="40701" x="7637463" y="5240338"/>
          <p14:tracePt t="40714" x="7637463" y="5291138"/>
          <p14:tracePt t="40727" x="7653338" y="5351463"/>
          <p14:tracePt t="40731" x="7662863" y="5410200"/>
          <p14:tracePt t="40732" x="7713663" y="5486400"/>
          <p14:tracePt t="40741" x="7739063" y="5554663"/>
          <p14:tracePt t="40753" x="7772400" y="5630863"/>
          <p14:tracePt t="40773" x="7815263" y="5799138"/>
          <p14:tracePt t="40774" x="7815263" y="5824538"/>
          <p14:tracePt t="40782" x="7831138" y="5935663"/>
          <p14:tracePt t="40799" x="7831138" y="5976938"/>
          <p14:tracePt t="40800" x="7831138" y="6037263"/>
          <p14:tracePt t="40813" x="7780338" y="6096000"/>
          <p14:tracePt t="40816" x="7739063" y="6154738"/>
          <p14:tracePt t="40832" x="7620000" y="6256338"/>
          <p14:tracePt t="40834" x="7543800" y="6316663"/>
          <p14:tracePt t="40837" x="7467600" y="6367463"/>
          <p14:tracePt t="40849" x="7307263" y="6469063"/>
          <p14:tracePt t="40870" x="7170738" y="6545263"/>
          <p14:tracePt t="40871" x="6858000" y="6646863"/>
          <p14:tracePt t="40880" x="6646863" y="6680200"/>
          <p14:tracePt t="40897" x="6469063" y="6723063"/>
          <p14:tracePt t="40898" x="6248400" y="6723063"/>
          <p14:tracePt t="40900" x="6002338" y="6723063"/>
          <p14:tracePt t="40914" x="5799138" y="6723063"/>
          <p14:tracePt t="40922" x="5554663" y="6723063"/>
          <p14:tracePt t="40936" x="5334000" y="6680200"/>
          <p14:tracePt t="40945" x="5097463" y="6621463"/>
          <p14:tracePt t="40947" x="4884738" y="6561138"/>
          <p14:tracePt t="40967" x="4275138" y="6273800"/>
          <p14:tracePt t="40981" x="4106863" y="6154738"/>
          <p14:tracePt t="40983" x="3970338" y="6037263"/>
          <p14:tracePt t="40992" x="3868738" y="5875338"/>
          <p14:tracePt t="41009" x="3792538" y="5707063"/>
          <p14:tracePt t="41013" x="3751263" y="5511800"/>
          <p14:tracePt t="41014" x="3733800" y="5113338"/>
          <p14:tracePt t="41032" x="3776663" y="4513263"/>
          <p14:tracePt t="41035" x="3970338" y="4030663"/>
          <p14:tracePt t="41045" x="4241800" y="3513138"/>
          <p14:tracePt t="41058" x="4783138" y="2641600"/>
          <p14:tracePt t="41079" x="5138738" y="2108200"/>
          <p14:tracePt t="41081" x="5808663" y="1287463"/>
          <p14:tracePt t="41094" x="5943600" y="1168400"/>
          <p14:tracePt t="41108" x="6484938" y="820738"/>
          <p14:tracePt t="41123" x="6705600" y="728663"/>
          <p14:tracePt t="41127" x="6781800" y="719138"/>
          <p14:tracePt t="41128" x="6959600" y="668338"/>
          <p14:tracePt t="41138" x="7129463" y="660400"/>
          <p14:tracePt t="41154" x="7272338" y="660400"/>
          <p14:tracePt t="41156" x="7518400" y="660400"/>
          <p14:tracePt t="41157" x="7662863" y="660400"/>
          <p14:tracePt t="41171" x="7815263" y="660400"/>
          <p14:tracePt t="41183" x="7950200" y="660400"/>
          <p14:tracePt t="41199" x="8415338" y="660400"/>
          <p14:tracePt t="41213" x="8483600" y="660400"/>
          <p14:tracePt t="41214" x="8602663" y="627063"/>
          <p14:tracePt t="41224" x="8737600" y="609600"/>
          <p14:tracePt t="41238" x="8872538" y="584200"/>
          <p14:tracePt t="41248" x="8983663" y="584200"/>
          <p14:tracePt t="41479" x="8966200" y="584200"/>
          <p14:tracePt t="41489" x="8872538" y="584200"/>
          <p14:tracePt t="41503" x="8770938" y="584200"/>
          <p14:tracePt t="41504" x="8618538" y="584200"/>
          <p14:tracePt t="41516" x="8440738" y="609600"/>
          <p14:tracePt t="41524" x="8280400" y="660400"/>
          <p14:tracePt t="41537" x="8110538" y="685800"/>
          <p14:tracePt t="41545" x="7916863" y="762000"/>
          <p14:tracePt t="41546" x="7721600" y="855663"/>
          <p14:tracePt t="41556" x="7366000" y="1049338"/>
          <p14:tracePt t="41573" x="6824663" y="1404938"/>
          <p14:tracePt t="41585" x="6527800" y="1643063"/>
          <p14:tracePt t="41587" x="6230938" y="1879600"/>
          <p14:tracePt t="41599" x="5918200" y="2151063"/>
          <p14:tracePt t="41602" x="5621338" y="2405063"/>
          <p14:tracePt t="41623" x="5214938" y="2776538"/>
          <p14:tracePt t="41630" x="4986338" y="3014663"/>
          <p14:tracePt t="41635" x="4783138" y="3208338"/>
          <p14:tracePt t="41648" x="4605338" y="3436938"/>
          <p14:tracePt t="41664" x="4470400" y="3632200"/>
          <p14:tracePt t="41665" x="4216400" y="4081463"/>
          <p14:tracePt t="41674" x="4106863" y="4318000"/>
          <p14:tracePt t="41690" x="4005263" y="4589463"/>
          <p14:tracePt t="41696" x="3843338" y="5080000"/>
          <p14:tracePt t="41697" x="3776663" y="5240338"/>
          <p14:tracePt t="41706" x="3675063" y="5545138"/>
          <p14:tracePt t="41716" x="3573463" y="5842000"/>
          <p14:tracePt t="41733" x="3497263" y="6078538"/>
          <p14:tracePt t="41735" x="3454400" y="6189663"/>
          <p14:tracePt t="41744" x="3378200" y="6367463"/>
          <p14:tracePt t="41757" x="3319463" y="6510338"/>
          <p14:tracePt t="41764" x="3302000" y="6570663"/>
          <p14:tracePt t="41779" x="3259138" y="6662738"/>
          <p14:tracePt t="41781" x="3182938" y="6764338"/>
          <p14:tracePt t="41798" x="3124200" y="6840538"/>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0CB8-173D-D3C8-3939-9064D5862C1E}"/>
              </a:ext>
            </a:extLst>
          </p:cNvPr>
          <p:cNvSpPr>
            <a:spLocks noGrp="1"/>
          </p:cNvSpPr>
          <p:nvPr>
            <p:ph type="title"/>
          </p:nvPr>
        </p:nvSpPr>
        <p:spPr>
          <a:xfrm>
            <a:off x="1038772" y="329618"/>
            <a:ext cx="10114458" cy="1077229"/>
          </a:xfrm>
        </p:spPr>
        <p:txBody>
          <a:bodyPr/>
          <a:lstStyle/>
          <a:p>
            <a:r>
              <a:rPr lang="en-US" dirty="0"/>
              <a:t>Federal Statistical Area Name and Home Scores </a:t>
            </a:r>
          </a:p>
        </p:txBody>
      </p:sp>
      <p:pic>
        <p:nvPicPr>
          <p:cNvPr id="4" name="Picture 3">
            <a:extLst>
              <a:ext uri="{FF2B5EF4-FFF2-40B4-BE49-F238E27FC236}">
                <a16:creationId xmlns:a16="http://schemas.microsoft.com/office/drawing/2014/main" id="{6CD184F8-46BC-9B9C-44BE-042D544564F9}"/>
              </a:ext>
            </a:extLst>
          </p:cNvPr>
          <p:cNvPicPr>
            <a:picLocks noChangeAspect="1"/>
          </p:cNvPicPr>
          <p:nvPr/>
        </p:nvPicPr>
        <p:blipFill>
          <a:blip r:embed="rId5"/>
          <a:stretch>
            <a:fillRect/>
          </a:stretch>
        </p:blipFill>
        <p:spPr>
          <a:xfrm>
            <a:off x="1038771" y="1043823"/>
            <a:ext cx="9884798" cy="5484559"/>
          </a:xfrm>
          <a:prstGeom prst="rect">
            <a:avLst/>
          </a:prstGeom>
        </p:spPr>
      </p:pic>
      <p:sp>
        <p:nvSpPr>
          <p:cNvPr id="5" name="Donut 4">
            <a:extLst>
              <a:ext uri="{FF2B5EF4-FFF2-40B4-BE49-F238E27FC236}">
                <a16:creationId xmlns:a16="http://schemas.microsoft.com/office/drawing/2014/main" id="{FA0F9734-B204-6812-52AD-4A20908B399D}"/>
              </a:ext>
            </a:extLst>
          </p:cNvPr>
          <p:cNvSpPr/>
          <p:nvPr/>
        </p:nvSpPr>
        <p:spPr>
          <a:xfrm>
            <a:off x="6096000" y="1514849"/>
            <a:ext cx="1893757" cy="2518347"/>
          </a:xfrm>
          <a:prstGeom prst="donu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Oval 5">
            <a:extLst>
              <a:ext uri="{FF2B5EF4-FFF2-40B4-BE49-F238E27FC236}">
                <a16:creationId xmlns:a16="http://schemas.microsoft.com/office/drawing/2014/main" id="{9C1CD282-4086-6CDA-E1AE-353EBAC1A73E}"/>
              </a:ext>
            </a:extLst>
          </p:cNvPr>
          <p:cNvSpPr/>
          <p:nvPr/>
        </p:nvSpPr>
        <p:spPr>
          <a:xfrm>
            <a:off x="2630037" y="2020010"/>
            <a:ext cx="1064302" cy="18896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5051D31-FEA9-CFAA-BCF5-AEE91DDAC766}"/>
              </a:ext>
            </a:extLst>
          </p:cNvPr>
          <p:cNvSpPr txBox="1"/>
          <p:nvPr/>
        </p:nvSpPr>
        <p:spPr>
          <a:xfrm>
            <a:off x="1668681" y="1197722"/>
            <a:ext cx="4051315" cy="923330"/>
          </a:xfrm>
          <a:prstGeom prst="rect">
            <a:avLst/>
          </a:prstGeom>
          <a:noFill/>
        </p:spPr>
        <p:txBody>
          <a:bodyPr wrap="square" rtlCol="0">
            <a:spAutoFit/>
          </a:bodyPr>
          <a:lstStyle/>
          <a:p>
            <a:r>
              <a:rPr lang="en-US" dirty="0">
                <a:solidFill>
                  <a:schemeClr val="bg1"/>
                </a:solidFill>
              </a:rPr>
              <a:t>Areas of interest: Ohio, Lynchburg, VA, Milledgeville, GA, New York Jersey City Area</a:t>
            </a:r>
          </a:p>
        </p:txBody>
      </p:sp>
      <p:pic>
        <p:nvPicPr>
          <p:cNvPr id="11" name="Audio 10">
            <a:hlinkClick r:id="" action="ppaction://media"/>
            <a:extLst>
              <a:ext uri="{FF2B5EF4-FFF2-40B4-BE49-F238E27FC236}">
                <a16:creationId xmlns:a16="http://schemas.microsoft.com/office/drawing/2014/main" id="{D82F2451-2484-0B7C-8927-8E27FAD682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52730245"/>
      </p:ext>
    </p:extLst>
  </p:cSld>
  <p:clrMapOvr>
    <a:masterClrMapping/>
  </p:clrMapOvr>
  <mc:AlternateContent xmlns:mc="http://schemas.openxmlformats.org/markup-compatibility/2006" xmlns:p14="http://schemas.microsoft.com/office/powerpoint/2010/main">
    <mc:Choice Requires="p14">
      <p:transition spd="slow" p14:dur="2000" advTm="30569"/>
    </mc:Choice>
    <mc:Fallback xmlns="">
      <p:transition spd="slow" advTm="30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extLst>
    <p:ext uri="{3A86A75C-4F4B-4683-9AE1-C65F6400EC91}">
      <p14:laserTraceLst xmlns:p14="http://schemas.microsoft.com/office/powerpoint/2010/main">
        <p14:tracePtLst>
          <p14:tracePt t="627" x="2405063" y="6764338"/>
          <p14:tracePt t="635" x="2598738" y="6561138"/>
          <p14:tracePt t="651" x="2852738" y="6367463"/>
          <p14:tracePt t="653" x="3167063" y="6113463"/>
          <p14:tracePt t="660" x="3513138" y="5875338"/>
          <p14:tracePt t="677" x="3852863" y="5630863"/>
          <p14:tracePt t="678" x="4198938" y="5410200"/>
          <p14:tracePt t="692" x="4554538" y="5181600"/>
          <p14:tracePt t="694" x="4706938" y="5097463"/>
          <p14:tracePt t="712" x="5316538" y="4749800"/>
          <p14:tracePt t="719" x="5570538" y="4589463"/>
          <p14:tracePt t="741" x="6019800" y="4300538"/>
          <p14:tracePt t="749" x="6230938" y="4165600"/>
          <p14:tracePt t="752" x="6451600" y="3987800"/>
          <p14:tracePt t="764" x="6646863" y="3843338"/>
          <p14:tracePt t="773" x="6875463" y="3657600"/>
          <p14:tracePt t="774" x="7272338" y="3344863"/>
          <p14:tracePt t="793" x="7526338" y="3167063"/>
          <p14:tracePt t="794" x="7662863" y="3065463"/>
          <p14:tracePt t="795" x="7932738" y="2852738"/>
          <p14:tracePt t="810" x="8204200" y="2692400"/>
          <p14:tracePt t="812" x="8440738" y="2540000"/>
          <p14:tracePt t="835" x="8890000" y="2286000"/>
          <p14:tracePt t="847" x="9024938" y="2227263"/>
          <p14:tracePt t="859" x="9050338" y="2209800"/>
          <p14:tracePt t="863" x="9126538" y="2166938"/>
          <p14:tracePt t="879" x="9177338" y="2151063"/>
          <p14:tracePt t="881" x="9220200" y="2133600"/>
          <p14:tracePt t="894" x="9237663" y="2125663"/>
          <p14:tracePt t="897" x="9245600" y="2125663"/>
          <p14:tracePt t="904" x="9263063" y="2108200"/>
          <p14:tracePt t="920" x="9278938" y="2090738"/>
          <p14:tracePt t="941" x="9278938" y="2049463"/>
          <p14:tracePt t="942" x="9278938" y="2014538"/>
          <p14:tracePt t="952" x="9278938" y="1989138"/>
          <p14:tracePt t="962" x="9237663" y="1930400"/>
          <p14:tracePt t="977" x="9186863" y="1871663"/>
          <p14:tracePt t="979" x="9110663" y="1760538"/>
          <p14:tracePt t="980" x="9067800" y="1719263"/>
          <p14:tracePt t="994" x="8983663" y="1658938"/>
          <p14:tracePt t="1004" x="8872538" y="1582738"/>
          <p14:tracePt t="1016" x="8788400" y="1524000"/>
          <p14:tracePt t="1021" x="8678863" y="1465263"/>
          <p14:tracePt t="1023" x="8483600" y="1371600"/>
          <p14:tracePt t="1034" x="8364538" y="1328738"/>
          <p14:tracePt t="1046" x="8229600" y="1303338"/>
          <p14:tracePt t="1057" x="7907338" y="1193800"/>
          <p14:tracePt t="1066" x="7721600" y="1150938"/>
          <p14:tracePt t="1078" x="7543800" y="1109663"/>
          <p14:tracePt t="1090" x="7383463" y="1058863"/>
          <p14:tracePt t="1092" x="7154863" y="1016000"/>
          <p14:tracePt t="1093" x="6959600" y="998538"/>
          <p14:tracePt t="1111" x="6764338" y="982663"/>
          <p14:tracePt t="1112" x="6570663" y="973138"/>
          <p14:tracePt t="1128" x="6392863" y="973138"/>
          <p14:tracePt t="1129" x="6307138" y="973138"/>
          <p14:tracePt t="1141" x="6138863" y="973138"/>
          <p14:tracePt t="1152" x="6002338" y="973138"/>
          <p14:tracePt t="1154" x="5875338" y="973138"/>
          <p14:tracePt t="1162" x="5748338" y="998538"/>
          <p14:tracePt t="1174" x="5545138" y="1049338"/>
          <p14:tracePt t="1184" x="5435600" y="1074738"/>
          <p14:tracePt t="1199" x="5351463" y="1092200"/>
          <p14:tracePt t="1207" x="5257800" y="1109663"/>
          <p14:tracePt t="1207" x="5181600" y="1117600"/>
          <p14:tracePt t="1217" x="5113338" y="1135063"/>
          <p14:tracePt t="1235" x="5003800" y="1150938"/>
          <p14:tracePt t="1242" x="4919663" y="1150938"/>
          <p14:tracePt t="1260" x="4902200" y="1150938"/>
          <p14:tracePt t="1262" x="4808538" y="1150938"/>
          <p14:tracePt t="1262" x="4792663" y="1150938"/>
          <p14:tracePt t="1275" x="4749800" y="1150938"/>
          <p14:tracePt t="1278" x="4724400" y="1150938"/>
          <p14:tracePt t="1292" x="4665663" y="1135063"/>
          <p14:tracePt t="1299" x="4648200" y="1117600"/>
          <p14:tracePt t="1312" x="4614863" y="1117600"/>
          <p14:tracePt t="1317" x="4589463" y="1109663"/>
          <p14:tracePt t="1318" x="4554538" y="1109663"/>
          <p14:tracePt t="1332" x="4538663" y="1092200"/>
          <p14:tracePt t="1335" x="4513263" y="1092200"/>
          <p14:tracePt t="1345" x="4495800" y="1074738"/>
          <p14:tracePt t="1360" x="4478338" y="1074738"/>
          <p14:tracePt t="1362" x="4470400" y="1058863"/>
          <p14:tracePt t="1382" x="4470400" y="1049338"/>
          <p14:tracePt t="1623" x="4437063" y="1049338"/>
          <p14:tracePt t="1633" x="4411663" y="1049338"/>
          <p14:tracePt t="1647" x="4376738" y="1049338"/>
          <p14:tracePt t="1648" x="4351338" y="1033463"/>
          <p14:tracePt t="1660" x="4318000" y="1016000"/>
          <p14:tracePt t="1669" x="4300538" y="998538"/>
          <p14:tracePt t="1682" x="4224338" y="973138"/>
          <p14:tracePt t="1704" x="4064000" y="939800"/>
          <p14:tracePt t="1722" x="4005263" y="939800"/>
          <p14:tracePt t="1723" x="3962400" y="939800"/>
          <p14:tracePt t="1737" x="3886200" y="939800"/>
          <p14:tracePt t="1738" x="3827463" y="939800"/>
          <p14:tracePt t="1746" x="3767138" y="939800"/>
          <p14:tracePt t="1756" x="3751263" y="939800"/>
          <p14:tracePt t="1772" x="3675063" y="957263"/>
          <p14:tracePt t="1773" x="3614738" y="973138"/>
          <p14:tracePt t="1782" x="3589338" y="973138"/>
          <p14:tracePt t="1795" x="3454400" y="982663"/>
          <p14:tracePt t="1806" x="3403600" y="982663"/>
          <p14:tracePt t="1822" x="3395663" y="982663"/>
          <p14:tracePt t="1824" x="3335338" y="982663"/>
          <p14:tracePt t="1825" x="3319463" y="982663"/>
          <p14:tracePt t="1837" x="3284538" y="982663"/>
          <p14:tracePt t="1845" x="3243263" y="982663"/>
          <p14:tracePt t="1857" x="3225800" y="982663"/>
          <p14:tracePt t="1867" x="3200400" y="982663"/>
          <p14:tracePt t="1871" x="3167063" y="982663"/>
          <p14:tracePt t="1886" x="3141663" y="982663"/>
          <p14:tracePt t="1887" x="3106738" y="982663"/>
          <p14:tracePt t="1895" x="3090863" y="982663"/>
          <p14:tracePt t="1903" x="3065463" y="973138"/>
          <p14:tracePt t="1908" x="3048000" y="973138"/>
          <p14:tracePt t="1924" x="3030538" y="957263"/>
          <p14:tracePt t="1925" x="3014663" y="939800"/>
          <p14:tracePt t="1942" x="3005138" y="939800"/>
          <p14:tracePt t="1946" x="3005138" y="922338"/>
          <p14:tracePt t="1947" x="2989263" y="922338"/>
          <p14:tracePt t="2009" x="3014663" y="922338"/>
          <p14:tracePt t="2022" x="3048000" y="922338"/>
          <p14:tracePt t="2029" x="3090863" y="922338"/>
          <p14:tracePt t="2044" x="3141663" y="957263"/>
          <p14:tracePt t="2046" x="3182938" y="957263"/>
          <p14:tracePt t="2054" x="3302000" y="982663"/>
          <p14:tracePt t="2071" x="3344863" y="998538"/>
          <p14:tracePt t="2072" x="3454400" y="1033463"/>
          <p14:tracePt t="2095" x="3675063" y="1074738"/>
          <p14:tracePt t="2098" x="3776663" y="1092200"/>
          <p14:tracePt t="2099" x="3903663" y="1117600"/>
          <p14:tracePt t="2110" x="4005263" y="1135063"/>
          <p14:tracePt t="2125" x="4106863" y="1135063"/>
          <p14:tracePt t="2129" x="4198938" y="1150938"/>
          <p14:tracePt t="2130" x="4284663" y="1150938"/>
          <p14:tracePt t="2142" x="4360863" y="1150938"/>
          <p14:tracePt t="2158" x="4452938" y="1150938"/>
          <p14:tracePt t="2171" x="4495800" y="1150938"/>
          <p14:tracePt t="2173" x="4529138" y="1150938"/>
          <p14:tracePt t="2184" x="4554538" y="1168400"/>
          <p14:tracePt t="2192" x="4589463" y="1168400"/>
          <p14:tracePt t="2208" x="4605338" y="1168400"/>
          <p14:tracePt t="2232" x="4614863" y="1168400"/>
          <p14:tracePt t="2267" x="4605338" y="1168400"/>
          <p14:tracePt t="2277" x="4589463" y="1168400"/>
          <p14:tracePt t="2291" x="4572000" y="1168400"/>
          <p14:tracePt t="2292" x="4538663" y="1150938"/>
          <p14:tracePt t="2304" x="4513263" y="1135063"/>
          <p14:tracePt t="2313" x="4495800" y="1135063"/>
          <p14:tracePt t="2324" x="4470400" y="1117600"/>
          <p14:tracePt t="2328" x="4437063" y="1109663"/>
          <p14:tracePt t="2338" x="4411663" y="1092200"/>
          <p14:tracePt t="2343" x="4376738" y="1092200"/>
          <p14:tracePt t="2354" x="4351338" y="1074738"/>
          <p14:tracePt t="2368" x="4318000" y="1058863"/>
          <p14:tracePt t="2371" x="4284663" y="1058863"/>
          <p14:tracePt t="2373" x="4259263" y="1058863"/>
          <p14:tracePt t="2389" x="4224338" y="1049338"/>
          <p14:tracePt t="2394" x="4198938" y="1049338"/>
          <p14:tracePt t="2396" x="4165600" y="1049338"/>
          <p14:tracePt t="2408" x="4140200" y="1033463"/>
          <p14:tracePt t="2413" x="4106863" y="1033463"/>
          <p14:tracePt t="2426" x="4097338" y="1033463"/>
          <p14:tracePt t="2437" x="4064000" y="1033463"/>
          <p14:tracePt t="2453" x="4021138" y="1016000"/>
          <p14:tracePt t="2454" x="4005263" y="1016000"/>
          <p14:tracePt t="2462" x="3987800" y="1016000"/>
          <p14:tracePt t="2472" x="3970338" y="1016000"/>
          <p14:tracePt t="2489" x="3962400" y="1016000"/>
          <p14:tracePt t="2491" x="3944938" y="1016000"/>
          <p14:tracePt t="2492" x="3929063" y="1016000"/>
          <p14:tracePt t="2504" x="3911600" y="1016000"/>
          <p14:tracePt t="2516" x="3903663" y="1016000"/>
          <p14:tracePt t="2532" x="3886200" y="1016000"/>
          <p14:tracePt t="2561" x="3868738" y="1016000"/>
          <p14:tracePt t="2588" x="3852863" y="1016000"/>
          <p14:tracePt t="2612" x="3843338" y="1033463"/>
          <p14:tracePt t="2668" x="3827463" y="1049338"/>
          <p14:tracePt t="2725" x="3827463" y="1058863"/>
          <p14:tracePt t="2749" x="3810000" y="1058863"/>
          <p14:tracePt t="2765" x="3810000" y="1074738"/>
          <p14:tracePt t="2797" x="3792538" y="1074738"/>
          <p14:tracePt t="2821" x="3792538" y="1092200"/>
          <p14:tracePt t="2841" x="3776663" y="1092200"/>
          <p14:tracePt t="2870" x="3767138" y="1092200"/>
          <p14:tracePt t="2918" x="3751263" y="1092200"/>
          <p14:tracePt t="2958" x="3751263" y="1109663"/>
          <p14:tracePt t="2998" x="3733800" y="1109663"/>
          <p14:tracePt t="3022" x="3733800" y="1117600"/>
          <p14:tracePt t="3038" x="3716338" y="1117600"/>
          <p14:tracePt t="3065" x="3708400" y="1135063"/>
          <p14:tracePt t="3094" x="3690938" y="1150938"/>
          <p14:tracePt t="3123" x="3690938" y="1168400"/>
          <p14:tracePt t="3141" x="3675063" y="1168400"/>
          <p14:tracePt t="3156" x="3675063" y="1176338"/>
          <p14:tracePt t="3200" x="3657600" y="1176338"/>
          <p14:tracePt t="3232" x="3649663" y="1176338"/>
          <p14:tracePt t="3272" x="3632200" y="1176338"/>
          <p14:tracePt t="3344" x="3632200" y="1193800"/>
          <p14:tracePt t="3373" x="3632200" y="1211263"/>
          <p14:tracePt t="3389" x="3632200" y="1227138"/>
          <p14:tracePt t="3395" x="3632200" y="1236663"/>
          <p14:tracePt t="3396" x="3649663" y="1252538"/>
          <p14:tracePt t="3407" x="3657600" y="1287463"/>
          <p14:tracePt t="3421" x="3675063" y="1312863"/>
          <p14:tracePt t="3425" x="3708400" y="1346200"/>
          <p14:tracePt t="3427" x="3751263" y="1371600"/>
          <p14:tracePt t="3439" x="3810000" y="1422400"/>
          <p14:tracePt t="3444" x="3911600" y="1490663"/>
          <p14:tracePt t="3454" x="4005263" y="1557338"/>
          <p14:tracePt t="3470" x="4157663" y="1600200"/>
          <p14:tracePt t="3475" x="4300538" y="1658938"/>
          <p14:tracePt t="3477" x="4452938" y="1719263"/>
          <p14:tracePt t="3490" x="4648200" y="1760538"/>
          <p14:tracePt t="3493" x="4884738" y="1836738"/>
          <p14:tracePt t="3505" x="5122863" y="1879600"/>
          <p14:tracePt t="3509" x="5570538" y="1989138"/>
          <p14:tracePt t="3524" x="5875338" y="2049463"/>
          <p14:tracePt t="3525" x="6189663" y="2090738"/>
          <p14:tracePt t="3542" x="6527800" y="2151063"/>
          <p14:tracePt t="3547" x="6934200" y="2192338"/>
          <p14:tracePt t="3548" x="7323138" y="2252663"/>
          <p14:tracePt t="3556" x="7721600" y="2319338"/>
          <p14:tracePt t="3573" x="8110538" y="2362200"/>
          <p14:tracePt t="3573" x="8323263" y="2379663"/>
          <p14:tracePt t="3582" x="8669338" y="2405063"/>
          <p14:tracePt t="3598" x="9278938" y="2463800"/>
          <p14:tracePt t="3606" x="9380538" y="2463800"/>
          <p14:tracePt t="3620" x="9593263" y="2481263"/>
          <p14:tracePt t="3630" x="9923463" y="2522538"/>
          <p14:tracePt t="3645" x="10040938" y="2522538"/>
          <p14:tracePt t="3652" x="10126663" y="2557463"/>
          <p14:tracePt t="3654" x="10202863" y="2573338"/>
          <p14:tracePt t="3663" x="10236200" y="2582863"/>
          <p14:tracePt t="3686" x="10355263" y="2616200"/>
          <p14:tracePt t="3701" x="10371138" y="2616200"/>
          <p14:tracePt t="3705" x="10396538" y="2616200"/>
          <p14:tracePt t="3931" x="10456863" y="2616200"/>
          <p14:tracePt t="3942" x="10507663" y="2633663"/>
          <p14:tracePt t="3957" x="10548938" y="2633663"/>
          <p14:tracePt t="3959" x="10574338" y="2633663"/>
          <p14:tracePt t="3976" x="10625138" y="2633663"/>
          <p14:tracePt t="3977" x="10650538" y="2633663"/>
          <p14:tracePt t="3988" x="10668000" y="2633663"/>
          <p14:tracePt t="3997" x="10685463" y="2633663"/>
          <p14:tracePt t="4012" x="10726738" y="2616200"/>
          <p14:tracePt t="4013" x="10769600" y="2573338"/>
          <p14:tracePt t="4014" x="10787063" y="2557463"/>
          <p14:tracePt t="4029" x="10820400" y="2506663"/>
          <p14:tracePt t="4032" x="10828338" y="2481263"/>
          <p14:tracePt t="4042" x="10863263" y="2446338"/>
          <p14:tracePt t="4055" x="10888663" y="2387600"/>
          <p14:tracePt t="4060" x="10922000" y="2362200"/>
          <p14:tracePt t="4078" x="10955338" y="2328863"/>
          <p14:tracePt t="4079" x="11056938" y="2268538"/>
          <p14:tracePt t="4097" x="11117263" y="2243138"/>
          <p14:tracePt t="4099" x="11193463" y="2227263"/>
          <p14:tracePt t="4100" x="11269663" y="2209800"/>
          <p14:tracePt t="4113" x="11371263" y="2192338"/>
          <p14:tracePt t="4121" x="11463338" y="2192338"/>
          <p14:tracePt t="4135" x="11564938" y="2192338"/>
          <p14:tracePt t="4139" x="11650663" y="2192338"/>
          <p14:tracePt t="4141" x="11726863" y="2192338"/>
          <p14:tracePt t="4152" x="11803063" y="2192338"/>
          <p14:tracePt t="4164" x="11879263" y="2192338"/>
          <p14:tracePt t="4165" x="11938000" y="2192338"/>
          <p14:tracePt t="4177" x="11955463" y="2192338"/>
          <p14:tracePt t="4187" x="12039600" y="2192338"/>
          <p14:tracePt t="4198" x="12090400" y="2209800"/>
          <p14:tracePt t="4211" x="12133263" y="2252663"/>
          <p14:tracePt t="4832" x="12133263" y="3335338"/>
          <p14:tracePt t="4845" x="11955463" y="3378200"/>
          <p14:tracePt t="4853" x="11777663" y="3436938"/>
          <p14:tracePt t="4864" x="11590338" y="3479800"/>
          <p14:tracePt t="4876" x="11396663" y="3538538"/>
          <p14:tracePt t="4882" x="11193463" y="3598863"/>
          <p14:tracePt t="4883" x="10964863" y="3690938"/>
          <p14:tracePt t="4897" x="10726738" y="3767138"/>
          <p14:tracePt t="4899" x="10472738" y="3868738"/>
          <p14:tracePt t="4914" x="10236200" y="3970338"/>
          <p14:tracePt t="4916" x="10007600" y="4097338"/>
          <p14:tracePt t="4925" x="9771063" y="4216400"/>
          <p14:tracePt t="4944" x="9380538" y="4470400"/>
          <p14:tracePt t="4945" x="9202738" y="4572000"/>
          <p14:tracePt t="4954" x="9144000" y="4614863"/>
          <p14:tracePt t="4968" x="8991600" y="4724400"/>
          <p14:tracePt t="4979" x="8788400" y="4868863"/>
          <p14:tracePt t="4985" x="8729663" y="4919663"/>
          <p14:tracePt t="4986" x="8516938" y="5080000"/>
          <p14:tracePt t="4997" x="8399463" y="5181600"/>
          <p14:tracePt t="5015" x="8280400" y="5300663"/>
          <p14:tracePt t="5017" x="8170863" y="5427663"/>
          <p14:tracePt t="5018" x="8051800" y="5554663"/>
          <p14:tracePt t="5036" x="7993063" y="5630863"/>
          <p14:tracePt t="5038" x="7891463" y="5740400"/>
          <p14:tracePt t="5052" x="7815263" y="5824538"/>
          <p14:tracePt t="5055" x="7739063" y="5900738"/>
          <p14:tracePt t="5064" x="7662863" y="5976938"/>
          <p14:tracePt t="5082" x="7586663" y="6037263"/>
          <p14:tracePt t="5083" x="7526338" y="6078538"/>
          <p14:tracePt t="5096" x="7500938" y="6096000"/>
          <p14:tracePt t="5104" x="7459663" y="6129338"/>
          <p14:tracePt t="5120" x="7399338" y="6154738"/>
          <p14:tracePt t="5123" x="7383463" y="6172200"/>
          <p14:tracePt t="5124" x="7332663" y="6197600"/>
          <p14:tracePt t="5135" x="7307263" y="6215063"/>
          <p14:tracePt t="5151" x="7272338" y="6230938"/>
          <p14:tracePt t="5152" x="7231063" y="6248400"/>
          <p14:tracePt t="5162" x="7205663" y="6256338"/>
          <p14:tracePt t="5166" x="7170738" y="6273800"/>
          <p14:tracePt t="5182" x="7145338" y="6291263"/>
          <p14:tracePt t="5184" x="7078663" y="6307138"/>
          <p14:tracePt t="5199" x="7069138" y="6307138"/>
          <p14:tracePt t="5200" x="7018338" y="6332538"/>
          <p14:tracePt t="5210" x="7010400" y="6332538"/>
          <p14:tracePt t="5224" x="6934200" y="6367463"/>
          <p14:tracePt t="5238" x="6900863" y="6383338"/>
          <p14:tracePt t="5239" x="6875463" y="6392863"/>
          <p14:tracePt t="5250" x="6840538" y="6392863"/>
          <p14:tracePt t="5263" x="6799263" y="6408738"/>
          <p14:tracePt t="5272" x="6723063" y="6426200"/>
          <p14:tracePt t="5295" x="6621463" y="6443663"/>
          <p14:tracePt t="5296" x="6604000" y="6443663"/>
          <p14:tracePt t="5304" x="6527800" y="6443663"/>
          <p14:tracePt t="5315" x="6443663" y="6443663"/>
          <p14:tracePt t="5332" x="6408738" y="6443663"/>
          <p14:tracePt t="5333" x="6383338" y="6443663"/>
          <p14:tracePt t="5344" x="6350000" y="6443663"/>
          <p14:tracePt t="5352" x="6316663" y="6443663"/>
          <p14:tracePt t="5364" x="6291263" y="6443663"/>
          <p14:tracePt t="5367" x="6273800" y="6443663"/>
          <p14:tracePt t="5380" x="6248400" y="6426200"/>
          <p14:tracePt t="5381" x="6230938" y="6426200"/>
          <p14:tracePt t="5404" x="6230938" y="6408738"/>
          <p14:tracePt t="5704" x="6215063" y="6408738"/>
          <p14:tracePt t="5721" x="6197600" y="6408738"/>
          <p14:tracePt t="5733" x="6189663" y="6408738"/>
          <p14:tracePt t="5745" x="6172200" y="6408738"/>
          <p14:tracePt t="5746" x="6154738" y="6408738"/>
          <p14:tracePt t="5758" x="6138863" y="6408738"/>
          <p14:tracePt t="5770" x="6129338" y="6408738"/>
          <p14:tracePt t="5788" x="6113463" y="6408738"/>
          <p14:tracePt t="5814" x="6096000" y="6408738"/>
          <p14:tracePt t="5845" x="6096000" y="6426200"/>
          <p14:tracePt t="5913" x="6078538" y="6426200"/>
          <p14:tracePt t="5962" x="6062663" y="6426200"/>
          <p14:tracePt t="5986" x="6053138" y="6443663"/>
          <p14:tracePt t="6011" x="6037263" y="6443663"/>
          <p14:tracePt t="6020" x="6019800" y="6443663"/>
          <p14:tracePt t="6042" x="6002338" y="6443663"/>
          <p14:tracePt t="6043" x="5994400" y="6443663"/>
          <p14:tracePt t="6062" x="5976938" y="6443663"/>
          <p14:tracePt t="6078" x="5961063" y="6443663"/>
          <p14:tracePt t="6079" x="5943600" y="6443663"/>
          <p14:tracePt t="6096" x="5935663" y="6451600"/>
          <p14:tracePt t="6111" x="5918200" y="6451600"/>
          <p14:tracePt t="6114" x="5900738" y="6451600"/>
          <p14:tracePt t="6116" x="5884863" y="6451600"/>
          <p14:tracePt t="6129" x="5875338" y="6451600"/>
          <p14:tracePt t="6140" x="5859463" y="6451600"/>
          <p14:tracePt t="6153" x="5842000" y="6451600"/>
          <p14:tracePt t="6161" x="5824538" y="6451600"/>
          <p14:tracePt t="6178" x="5799138" y="6451600"/>
          <p14:tracePt t="6187" x="5783263" y="6451600"/>
          <p14:tracePt t="6198" x="5765800" y="6451600"/>
          <p14:tracePt t="6215" x="5748338" y="6451600"/>
          <p14:tracePt t="6216" x="5740400" y="6451600"/>
          <p14:tracePt t="6229" x="5722938" y="6451600"/>
          <p14:tracePt t="6243" x="5707063" y="6451600"/>
          <p14:tracePt t="6269" x="5689600" y="6451600"/>
          <p14:tracePt t="6286" x="5681663" y="6451600"/>
          <p14:tracePt t="6313" x="5664200" y="6451600"/>
          <p14:tracePt t="6339" x="5646738" y="6451600"/>
          <p14:tracePt t="6381" x="5630863" y="6451600"/>
          <p14:tracePt t="6411" x="5621338" y="6451600"/>
          <p14:tracePt t="6445" x="5605463" y="6451600"/>
          <p14:tracePt t="6509" x="5588000" y="6443663"/>
          <p14:tracePt t="6541" x="5570538" y="6443663"/>
          <p14:tracePt t="6565" x="5554663" y="6443663"/>
          <p14:tracePt t="6579" x="5545138" y="6443663"/>
          <p14:tracePt t="6601" x="5529263" y="6443663"/>
          <p14:tracePt t="6616" x="5511800" y="6443663"/>
          <p14:tracePt t="6631" x="5494338" y="6443663"/>
          <p14:tracePt t="6647" x="5486400" y="6426200"/>
          <p14:tracePt t="6679" x="5468938" y="6426200"/>
          <p14:tracePt t="6759" x="5486400" y="6426200"/>
          <p14:tracePt t="6776" x="5494338" y="6426200"/>
          <p14:tracePt t="6785" x="5511800" y="6426200"/>
          <p14:tracePt t="6798" x="5529263" y="6426200"/>
          <p14:tracePt t="6809" x="5545138" y="6426200"/>
          <p14:tracePt t="6811" x="5554663" y="6426200"/>
          <p14:tracePt t="6820" x="5588000" y="6426200"/>
          <p14:tracePt t="6833" x="5621338" y="6426200"/>
          <p14:tracePt t="6843" x="5646738" y="6426200"/>
          <p14:tracePt t="6850" x="5681663" y="6426200"/>
          <p14:tracePt t="6865" x="5689600" y="6408738"/>
          <p14:tracePt t="6867" x="5707063" y="6408738"/>
          <p14:tracePt t="6880" x="5722938" y="6408738"/>
          <p14:tracePt t="6881" x="5740400" y="6408738"/>
          <p14:tracePt t="6896" x="5748338" y="6408738"/>
          <p14:tracePt t="6911" x="5765800" y="6408738"/>
          <p14:tracePt t="6927" x="5765800" y="6392863"/>
          <p14:tracePt t="7128" x="5748338" y="6392863"/>
          <p14:tracePt t="7160" x="5740400" y="6392863"/>
          <p14:tracePt t="7177" x="5722938" y="6392863"/>
          <p14:tracePt t="7209" x="5707063" y="6392863"/>
          <p14:tracePt t="7233" x="5707063" y="6408738"/>
          <p14:tracePt t="7257" x="5689600" y="6408738"/>
          <p14:tracePt t="7289" x="5689600" y="6426200"/>
          <p14:tracePt t="7299" x="5681663" y="6426200"/>
          <p14:tracePt t="7337" x="5664200" y="6426200"/>
          <p14:tracePt t="7369" x="5646738" y="6426200"/>
          <p14:tracePt t="7418" x="5646738" y="6443663"/>
          <p14:tracePt t="7723" x="5630863" y="6443663"/>
          <p14:tracePt t="7788" x="5621338" y="6443663"/>
          <p14:tracePt t="7868" x="5605463" y="6443663"/>
          <p14:tracePt t="8165" x="5621338" y="6443663"/>
          <p14:tracePt t="8181" x="5630863" y="6443663"/>
          <p14:tracePt t="8198" x="5646738" y="6443663"/>
          <p14:tracePt t="8213" x="5646738" y="6451600"/>
          <p14:tracePt t="8226" x="5664200" y="6451600"/>
          <p14:tracePt t="8251" x="5681663" y="6451600"/>
          <p14:tracePt t="8278" x="5689600" y="6451600"/>
          <p14:tracePt t="8326" x="5707063" y="6451600"/>
          <p14:tracePt t="8359" x="5722938" y="6451600"/>
          <p14:tracePt t="8383" x="5740400" y="6451600"/>
          <p14:tracePt t="8399" x="5748338" y="6451600"/>
          <p14:tracePt t="8431" x="5765800" y="6451600"/>
          <p14:tracePt t="9074" x="5783263" y="6451600"/>
          <p14:tracePt t="9372" x="5783263" y="6443663"/>
          <p14:tracePt t="9444" x="5799138" y="6443663"/>
          <p14:tracePt t="9460" x="5799138" y="6426200"/>
          <p14:tracePt t="9509" x="5799138" y="6408738"/>
          <p14:tracePt t="9519" x="5808663" y="6408738"/>
          <p14:tracePt t="9834" x="5842000" y="6408738"/>
          <p14:tracePt t="9847" x="5884863" y="6408738"/>
          <p14:tracePt t="9856" x="5935663" y="6408738"/>
          <p14:tracePt t="9872" x="6172200" y="6350000"/>
          <p14:tracePt t="9885" x="6291263" y="6316663"/>
          <p14:tracePt t="9887" x="6443663" y="6291263"/>
          <p14:tracePt t="9897" x="6621463" y="6256338"/>
          <p14:tracePt t="9910" x="6959600" y="6215063"/>
          <p14:tracePt t="9922" x="7035800" y="6197600"/>
          <p14:tracePt t="9935" x="7188200" y="6172200"/>
          <p14:tracePt t="9939" x="7348538" y="6172200"/>
          <p14:tracePt t="9940" x="7485063" y="6154738"/>
          <p14:tracePt t="9950" x="7620000" y="6138863"/>
          <p14:tracePt t="9967" x="7721600" y="6138863"/>
          <p14:tracePt t="9968" x="7831138" y="6138863"/>
          <p14:tracePt t="9977" x="7916863" y="6138863"/>
          <p14:tracePt t="9990" x="7950200" y="6138863"/>
          <p14:tracePt t="9991" x="8069263" y="6138863"/>
          <p14:tracePt t="10004" x="8110538" y="6138863"/>
          <p14:tracePt t="10005" x="8145463" y="6138863"/>
          <p14:tracePt t="10017" x="8186738" y="6138863"/>
          <p14:tracePt t="10026" x="8229600" y="6138863"/>
          <p14:tracePt t="10040" x="8305800" y="6138863"/>
          <p14:tracePt t="10054" x="8339138" y="6138863"/>
          <p14:tracePt t="10055" x="8364538" y="6138863"/>
          <p14:tracePt t="10067" x="8382000" y="6138863"/>
          <p14:tracePt t="10068" x="8399463" y="6138863"/>
          <p14:tracePt t="10080" x="8415338" y="6138863"/>
          <p14:tracePt t="10089" x="8424863" y="6138863"/>
          <p14:tracePt t="10111" x="8440738" y="6138863"/>
          <p14:tracePt t="10114" x="8458200" y="6138863"/>
          <p14:tracePt t="10156" x="8475663" y="6138863"/>
          <p14:tracePt t="10276" x="8475663" y="6129338"/>
          <p14:tracePt t="10365" x="8458200" y="6129338"/>
          <p14:tracePt t="10534" x="8475663" y="6129338"/>
          <p14:tracePt t="10550" x="8483600" y="6129338"/>
          <p14:tracePt t="10562" x="8501063" y="6129338"/>
          <p14:tracePt t="10580" x="8516938" y="6129338"/>
          <p14:tracePt t="10592" x="8534400" y="6129338"/>
          <p14:tracePt t="10593" x="8542338" y="6129338"/>
          <p14:tracePt t="10604" x="8559800" y="6129338"/>
          <p14:tracePt t="10615" x="8577263" y="6129338"/>
          <p14:tracePt t="10629" x="8593138" y="6129338"/>
          <p14:tracePt t="10640" x="8602663" y="6129338"/>
          <p14:tracePt t="10653" x="8618538" y="6129338"/>
          <p14:tracePt t="10665" x="8636000" y="6129338"/>
          <p14:tracePt t="10871" x="8618538" y="6129338"/>
          <p14:tracePt t="10889" x="8602663" y="6129338"/>
          <p14:tracePt t="10904" x="8593138" y="6129338"/>
          <p14:tracePt t="10920" x="8577263" y="6129338"/>
          <p14:tracePt t="10932" x="8559800" y="6129338"/>
          <p14:tracePt t="10945" x="8542338" y="6129338"/>
          <p14:tracePt t="10963" x="8534400" y="6129338"/>
          <p14:tracePt t="10986" x="8516938" y="6129338"/>
          <p14:tracePt t="11029" x="8516938" y="6138863"/>
          <p14:tracePt t="11062" x="8516938" y="6154738"/>
          <p14:tracePt t="11072" x="8516938" y="6172200"/>
          <p14:tracePt t="11086" x="8516938" y="6189663"/>
          <p14:tracePt t="11098" x="8516938" y="6197600"/>
          <p14:tracePt t="11113" x="8534400" y="6197600"/>
          <p14:tracePt t="11114" x="8534400" y="6215063"/>
          <p14:tracePt t="11129" x="8534400" y="6230938"/>
          <p14:tracePt t="11161" x="8534400" y="6248400"/>
          <p14:tracePt t="11201" x="8542338" y="6248400"/>
          <p14:tracePt t="11524" x="8577263" y="6248400"/>
          <p14:tracePt t="11536" x="8602663" y="6230938"/>
          <p14:tracePt t="11544" x="8729663" y="6215063"/>
          <p14:tracePt t="11560" x="8813800" y="6189663"/>
          <p14:tracePt t="11561" x="8948738" y="6138863"/>
          <p14:tracePt t="11572" x="9101138" y="6096000"/>
          <p14:tracePt t="11575" x="9278938" y="6037263"/>
          <p14:tracePt t="11589" x="9474200" y="5976938"/>
          <p14:tracePt t="11592" x="9652000" y="5918200"/>
          <p14:tracePt t="11606" x="9863138" y="5859463"/>
          <p14:tracePt t="11608" x="10058400" y="5783263"/>
          <p14:tracePt t="11622" x="10142538" y="5765800"/>
          <p14:tracePt t="11625" x="10279063" y="5707063"/>
          <p14:tracePt t="11638" x="10414000" y="5681663"/>
          <p14:tracePt t="11640" x="10548938" y="5630863"/>
          <p14:tracePt t="11655" x="10634663" y="5605463"/>
          <p14:tracePt t="11658" x="10710863" y="5588000"/>
          <p14:tracePt t="11666" x="10761663" y="5570538"/>
          <p14:tracePt t="11681" x="10904538" y="5529263"/>
          <p14:tracePt t="11697" x="10964863" y="5511800"/>
          <p14:tracePt t="11706" x="10998200" y="5511800"/>
          <p14:tracePt t="11724" x="11023600" y="5511800"/>
          <p14:tracePt t="11725" x="11041063" y="5511800"/>
          <p14:tracePt t="11740" x="11056938" y="5511800"/>
          <p14:tracePt t="11756" x="11041063" y="5511800"/>
          <p14:tracePt t="11769" x="11015663" y="5511800"/>
          <p14:tracePt t="11779" x="10964863" y="5511800"/>
          <p14:tracePt t="11790" x="10904538" y="5511800"/>
          <p14:tracePt t="11792" x="10863263" y="5511800"/>
          <p14:tracePt t="11804" x="10802938" y="5511800"/>
          <p14:tracePt t="11815" x="10726738" y="5529263"/>
          <p14:tracePt t="11816" x="10668000" y="5529263"/>
          <p14:tracePt t="11824" x="10609263" y="5529263"/>
          <p14:tracePt t="11841" x="10456863" y="5529263"/>
          <p14:tracePt t="11853" x="10371138" y="5529263"/>
          <p14:tracePt t="11854" x="10279063" y="5511800"/>
          <p14:tracePt t="11862" x="10177463" y="5494338"/>
          <p14:tracePt t="11877" x="10007600" y="5494338"/>
          <p14:tracePt t="11889" x="9948863" y="5494338"/>
          <p14:tracePt t="11903" x="9829800" y="5494338"/>
          <p14:tracePt t="11905" x="9728200" y="5494338"/>
          <p14:tracePt t="11906" x="9618663" y="5494338"/>
          <p14:tracePt t="11915" x="9532938" y="5494338"/>
          <p14:tracePt t="11927" x="9440863" y="5494338"/>
          <p14:tracePt t="11930" x="9364663" y="5494338"/>
          <p14:tracePt t="11942" x="9304338" y="5494338"/>
          <p14:tracePt t="11945" x="9245600" y="5486400"/>
          <p14:tracePt t="11956" x="9220200" y="5468938"/>
          <p14:tracePt t="11965" x="9110663" y="5453063"/>
          <p14:tracePt t="11978" x="9050338" y="5435600"/>
          <p14:tracePt t="11984" x="9042400" y="5435600"/>
          <p14:tracePt t="11993" x="8991600" y="5427663"/>
          <p14:tracePt t="11997" x="8948738" y="5427663"/>
          <p14:tracePt t="12003" x="8923338" y="5410200"/>
          <p14:tracePt t="12023" x="8872538" y="5410200"/>
          <p14:tracePt t="12024" x="8847138" y="5410200"/>
          <p14:tracePt t="12472" x="8831263" y="5427663"/>
          <p14:tracePt t="12482" x="8813800" y="5435600"/>
          <p14:tracePt t="12492" x="8796338" y="5453063"/>
          <p14:tracePt t="12510" x="8770938" y="5468938"/>
          <p14:tracePt t="12512" x="8729663" y="5494338"/>
          <p14:tracePt t="12513" x="8678863" y="5529263"/>
          <p14:tracePt t="12525" x="8618538" y="5570538"/>
          <p14:tracePt t="12536" x="8559800" y="5621338"/>
          <p14:tracePt t="12550" x="8424863" y="5689600"/>
          <p14:tracePt t="12565" x="8364538" y="5740400"/>
          <p14:tracePt t="12567" x="8288338" y="5783263"/>
          <p14:tracePt t="12580" x="8247063" y="5799138"/>
          <p14:tracePt t="12582" x="8170863" y="5824538"/>
          <p14:tracePt t="12591" x="8128000" y="5859463"/>
          <p14:tracePt t="12610" x="8026400" y="5900738"/>
          <p14:tracePt t="12611" x="7967663" y="5935663"/>
          <p14:tracePt t="12620" x="7907338" y="5961063"/>
          <p14:tracePt t="12636" x="7856538" y="5994400"/>
          <p14:tracePt t="12639" x="7815263" y="6002338"/>
          <p14:tracePt t="12649" x="7780338" y="6019800"/>
          <p14:tracePt t="12652" x="7713663" y="6062663"/>
          <p14:tracePt t="12663" x="7678738" y="6078538"/>
          <p14:tracePt t="12675" x="7653338" y="6096000"/>
          <p14:tracePt t="12679" x="7620000" y="6096000"/>
          <p14:tracePt t="12683" x="7586663" y="6113463"/>
          <p14:tracePt t="12692" x="7577138" y="6129338"/>
          <p14:tracePt t="12714" x="7561263" y="6129338"/>
          <p14:tracePt t="12715" x="7526338" y="6129338"/>
          <p14:tracePt t="13204" x="7518400" y="6129338"/>
          <p14:tracePt t="13216" x="7485063" y="6129338"/>
          <p14:tracePt t="13228" x="7467600" y="6129338"/>
          <p14:tracePt t="13229" x="7424738" y="6138863"/>
          <p14:tracePt t="13242" x="7383463" y="6154738"/>
          <p14:tracePt t="13253" x="7366000" y="6172200"/>
          <p14:tracePt t="13259" x="7323138" y="6189663"/>
          <p14:tracePt t="13267" x="7289800" y="6197600"/>
          <p14:tracePt t="13282" x="7264400" y="6230938"/>
          <p14:tracePt t="13286" x="7246938" y="6248400"/>
          <p14:tracePt t="13287" x="7213600" y="6273800"/>
          <p14:tracePt t="13299" x="7188200" y="6291263"/>
          <p14:tracePt t="13312" x="7154863" y="6307138"/>
          <p14:tracePt t="13317" x="7129463" y="6316663"/>
          <p14:tracePt t="13318" x="7094538" y="6367463"/>
          <p14:tracePt t="13334" x="7053263" y="6383338"/>
          <p14:tracePt t="13335" x="7018338" y="6408738"/>
          <p14:tracePt t="13344" x="6992938" y="6426200"/>
          <p14:tracePt t="13362" x="6959600" y="6451600"/>
          <p14:tracePt t="13363" x="6900863" y="6502400"/>
          <p14:tracePt t="13373" x="6891338" y="6510338"/>
          <p14:tracePt t="13387" x="6858000" y="6527800"/>
          <p14:tracePt t="13393" x="6824663" y="6545263"/>
          <p14:tracePt t="13394" x="6799263" y="6561138"/>
          <p14:tracePt t="13413" x="6781800" y="6570663"/>
          <p14:tracePt t="13414" x="6764338" y="6570663"/>
          <p14:tracePt t="13415" x="6738938" y="6570663"/>
          <p14:tracePt t="13430" x="6723063" y="6586538"/>
          <p14:tracePt t="13445" x="6705600" y="6586538"/>
          <p14:tracePt t="13446" x="6697663" y="6586538"/>
          <p14:tracePt t="13458" x="6680200" y="6586538"/>
          <p14:tracePt t="13470" x="6662738" y="6586538"/>
          <p14:tracePt t="13493" x="6646863" y="6586538"/>
          <p14:tracePt t="18024" x="6646863" y="6570663"/>
          <p14:tracePt t="18026" x="6604000" y="6527800"/>
          <p14:tracePt t="18050" x="6586538" y="6510338"/>
          <p14:tracePt t="18058" x="6527800" y="6451600"/>
          <p14:tracePt t="18059" x="6510338" y="6443663"/>
          <p14:tracePt t="18070" x="6484938" y="6408738"/>
          <p14:tracePt t="18073" x="6469063" y="6383338"/>
          <p14:tracePt t="18087" x="6443663" y="6367463"/>
          <p14:tracePt t="18089" x="6426200" y="6332538"/>
          <p14:tracePt t="18098" x="6408738" y="6316663"/>
          <p14:tracePt t="18114" x="6367463" y="6273800"/>
          <p14:tracePt t="18122" x="6332538" y="6256338"/>
          <p14:tracePt t="18142" x="6273800" y="6197600"/>
          <p14:tracePt t="18143" x="6248400" y="6189663"/>
          <p14:tracePt t="18156" x="6197600" y="6172200"/>
          <p14:tracePt t="18163" x="6172200" y="6138863"/>
          <p14:tracePt t="18177" x="6062663" y="6096000"/>
          <p14:tracePt t="18188" x="6019800" y="6078538"/>
          <p14:tracePt t="18194" x="5961063" y="6062663"/>
          <p14:tracePt t="18209" x="5900738" y="6053138"/>
          <p14:tracePt t="18212" x="5884863" y="6037263"/>
          <p14:tracePt t="18220" x="5799138" y="6019800"/>
          <p14:tracePt t="18241" x="5681663" y="5976938"/>
          <p14:tracePt t="18256" x="5605463" y="5961063"/>
          <p14:tracePt t="18257" x="5588000" y="5961063"/>
          <p14:tracePt t="18265" x="5529263" y="5961063"/>
          <p14:tracePt t="18278" x="5494338" y="5943600"/>
          <p14:tracePt t="18293" x="5453063" y="5943600"/>
          <p14:tracePt t="18295" x="5427663" y="5943600"/>
          <p14:tracePt t="18296" x="5392738" y="5943600"/>
          <p14:tracePt t="18308" x="5351463" y="5943600"/>
          <p14:tracePt t="18319" x="5334000" y="5943600"/>
          <p14:tracePt t="18328" x="5300663" y="5943600"/>
          <p14:tracePt t="18331" x="5291138" y="5943600"/>
          <p14:tracePt t="18338" x="5275263" y="5943600"/>
          <p14:tracePt t="18355" x="5257800" y="5943600"/>
          <p14:tracePt t="18721" x="5232400" y="5900738"/>
          <p14:tracePt t="18733" x="5181600" y="5875338"/>
          <p14:tracePt t="18746" x="5138738" y="5824538"/>
          <p14:tracePt t="18748" x="5080000" y="5783263"/>
          <p14:tracePt t="18758" x="5021263" y="5722938"/>
          <p14:tracePt t="18776" x="4868863" y="5621338"/>
          <p14:tracePt t="18793" x="4783138" y="5554663"/>
          <p14:tracePt t="18796" x="4605338" y="5468938"/>
          <p14:tracePt t="18803" x="4513263" y="5410200"/>
          <p14:tracePt t="18820" x="4351338" y="5300663"/>
          <p14:tracePt t="18822" x="4241800" y="5240338"/>
          <p14:tracePt t="18838" x="4140200" y="5173663"/>
          <p14:tracePt t="18839" x="4021138" y="5097463"/>
          <p14:tracePt t="18852" x="3962400" y="5046663"/>
          <p14:tracePt t="18855" x="3852863" y="4945063"/>
          <p14:tracePt t="18872" x="3767138" y="4868863"/>
          <p14:tracePt t="18874" x="3690938" y="4792663"/>
          <p14:tracePt t="18875" x="3614738" y="4724400"/>
          <p14:tracePt t="18891" x="3556000" y="4648200"/>
          <p14:tracePt t="18903" x="3513138" y="4589463"/>
          <p14:tracePt t="18908" x="3462338" y="4513263"/>
          <p14:tracePt t="18910" x="3454400" y="4452938"/>
          <p14:tracePt t="18936" x="3421063" y="4284663"/>
          <p14:tracePt t="18938" x="3421063" y="4097338"/>
          <p14:tracePt t="18956" x="3421063" y="4021138"/>
          <p14:tracePt t="18957" x="3454400" y="3911600"/>
          <p14:tracePt t="18970" x="3522663" y="3767138"/>
          <p14:tracePt t="18987" x="3598863" y="3649663"/>
          <p14:tracePt t="18988" x="3810000" y="3395663"/>
          <p14:tracePt t="19004" x="3970338" y="3225800"/>
          <p14:tracePt t="19006" x="4140200" y="3065463"/>
          <p14:tracePt t="19019" x="4529138" y="2735263"/>
          <p14:tracePt t="19283" x="4538663" y="2717800"/>
          <p14:tracePt t="19293" x="4554538" y="2692400"/>
          <p14:tracePt t="19304" x="4572000" y="2641600"/>
          <p14:tracePt t="19321" x="4589463" y="2582863"/>
          <p14:tracePt t="19322" x="4614863" y="2522538"/>
          <p14:tracePt t="19331" x="4614863" y="2446338"/>
          <p14:tracePt t="19345" x="4630738" y="2379663"/>
          <p14:tracePt t="19354" x="4630738" y="2303463"/>
          <p14:tracePt t="19356" x="4630738" y="2227263"/>
          <p14:tracePt t="19357" x="4630738" y="2151063"/>
          <p14:tracePt t="19366" x="4630738" y="2065338"/>
          <p14:tracePt t="19377" x="4630738" y="1989138"/>
          <p14:tracePt t="19391" x="4605338" y="1912938"/>
          <p14:tracePt t="19393" x="4572000" y="1836738"/>
          <p14:tracePt t="19409" x="4529138" y="1744663"/>
          <p14:tracePt t="19410" x="4478338" y="1684338"/>
          <p14:tracePt t="19426" x="4419600" y="1625600"/>
          <p14:tracePt t="19427" x="4376738" y="1566863"/>
          <p14:tracePt t="19435" x="4351338" y="1557338"/>
          <p14:tracePt t="19451" x="4241800" y="1490663"/>
          <p14:tracePt t="19464" x="4198938" y="1490663"/>
          <p14:tracePt t="19465" x="4165600" y="1490663"/>
          <p14:tracePt t="19478" x="4106863" y="1490663"/>
          <p14:tracePt t="19479" x="4030663" y="1524000"/>
          <p14:tracePt t="19491" x="3962400" y="1600200"/>
          <p14:tracePt t="19499" x="3868738" y="1701800"/>
          <p14:tracePt t="19516" x="3776663" y="1811338"/>
          <p14:tracePt t="19522" x="3690938" y="1930400"/>
          <p14:tracePt t="19523" x="3589338" y="2074863"/>
          <p14:tracePt t="19534" x="3538538" y="2151063"/>
          <p14:tracePt t="19541" x="3454400" y="2268538"/>
          <p14:tracePt t="19542" x="3360738" y="2387600"/>
          <p14:tracePt t="19557" x="3284538" y="2522538"/>
          <p14:tracePt t="19566" x="3225800" y="2633663"/>
          <p14:tracePt t="19571" x="3149600" y="2735263"/>
          <p14:tracePt t="19588" x="3065463" y="2928938"/>
          <p14:tracePt t="19590" x="3014663" y="3014663"/>
          <p14:tracePt t="19609" x="2971800" y="3106738"/>
          <p14:tracePt t="19617" x="2954338" y="3149600"/>
          <p14:tracePt t="19634" x="2928938" y="3208338"/>
          <p14:tracePt t="19645" x="2913063" y="3225800"/>
          <p14:tracePt t="19660" x="2913063" y="3243263"/>
          <p14:tracePt t="19665" x="2895600" y="3259138"/>
          <p14:tracePt t="19847" x="2913063" y="3259138"/>
          <p14:tracePt t="19859" x="2946400" y="3259138"/>
          <p14:tracePt t="19869" x="2954338" y="3259138"/>
          <p14:tracePt t="19881" x="3005138" y="3268663"/>
          <p14:tracePt t="19884" x="3014663" y="3268663"/>
          <p14:tracePt t="19892" x="3048000" y="3268663"/>
          <p14:tracePt t="19908" x="3090863" y="3268663"/>
          <p14:tracePt t="19909" x="3124200" y="3284538"/>
          <p14:tracePt t="19921" x="3149600" y="3284538"/>
          <p14:tracePt t="19923" x="3200400" y="3284538"/>
          <p14:tracePt t="19936" x="3243263" y="3284538"/>
          <p14:tracePt t="19938" x="3284538" y="3284538"/>
          <p14:tracePt t="19948" x="3335338" y="3284538"/>
          <p14:tracePt t="19957" x="3344863" y="3284538"/>
          <p14:tracePt t="19968" x="3378200" y="3284538"/>
          <p14:tracePt t="19980" x="3454400" y="3268663"/>
          <p14:tracePt t="19989" x="3479800" y="3259138"/>
          <p14:tracePt t="20005" x="3513138" y="3225800"/>
          <p14:tracePt t="20007" x="3522663" y="3200400"/>
          <p14:tracePt t="20008" x="3538538" y="3182938"/>
          <p14:tracePt t="20019" x="3556000" y="3167063"/>
          <p14:tracePt t="20031" x="3556000" y="3141663"/>
          <p14:tracePt t="20049" x="3573463" y="3106738"/>
          <p14:tracePt t="20052" x="3573463" y="3081338"/>
          <p14:tracePt t="20053" x="3573463" y="3048000"/>
          <p14:tracePt t="20061" x="3573463" y="3014663"/>
          <p14:tracePt t="20074" x="3573463" y="3005138"/>
          <p14:tracePt t="20085" x="3573463" y="2971800"/>
          <p14:tracePt t="20086" x="3556000" y="2954338"/>
          <p14:tracePt t="20094" x="3538538" y="2946400"/>
          <p14:tracePt t="20107" x="3522663" y="2913063"/>
          <p14:tracePt t="20112" x="3513138" y="2895600"/>
          <p14:tracePt t="20121" x="3513138" y="2887663"/>
          <p14:tracePt t="20123" x="3497263" y="2887663"/>
          <p14:tracePt t="20140" x="3479800" y="2870200"/>
          <p14:tracePt t="20141" x="3462338" y="2870200"/>
          <p14:tracePt t="20154" x="3454400" y="2870200"/>
          <p14:tracePt t="20165" x="3436938" y="2870200"/>
          <p14:tracePt t="20176" x="3403600" y="2870200"/>
          <p14:tracePt t="20179" x="3403600" y="2887663"/>
          <p14:tracePt t="20191" x="3378200" y="2928938"/>
          <p14:tracePt t="20198" x="3360738" y="2971800"/>
          <p14:tracePt t="20212" x="3344863" y="3030538"/>
          <p14:tracePt t="20217" x="3335338" y="3106738"/>
          <p14:tracePt t="20235" x="3302000" y="3167063"/>
          <p14:tracePt t="20236" x="3268663" y="3335338"/>
          <p14:tracePt t="20254" x="3268663" y="3360738"/>
          <p14:tracePt t="20256" x="3259138" y="3403600"/>
          <p14:tracePt t="20257" x="3259138" y="3462338"/>
          <p14:tracePt t="20270" x="3259138" y="3522663"/>
          <p14:tracePt t="20280" x="3259138" y="3573463"/>
          <p14:tracePt t="20283" x="3259138" y="3614738"/>
          <p14:tracePt t="20301" x="3259138" y="3675063"/>
          <p14:tracePt t="20314" x="3259138" y="3708400"/>
          <p14:tracePt t="20315" x="3259138" y="3733800"/>
          <p14:tracePt t="20326" x="3259138" y="3751263"/>
          <p14:tracePt t="20339" x="3259138" y="3776663"/>
          <p14:tracePt t="20351" x="3284538" y="3792538"/>
          <p14:tracePt t="20353" x="3302000" y="3810000"/>
          <p14:tracePt t="20354" x="3319463" y="3827463"/>
          <p14:tracePt t="20372" x="3360738" y="3843338"/>
          <p14:tracePt t="20373" x="3395663" y="3852863"/>
          <p14:tracePt t="20386" x="3436938" y="3852863"/>
          <p14:tracePt t="20396" x="3479800" y="3852863"/>
          <p14:tracePt t="20400" x="3522663" y="3852863"/>
          <p14:tracePt t="20419" x="3632200" y="3767138"/>
          <p14:tracePt t="20428" x="3657600" y="3716338"/>
          <p14:tracePt t="20441" x="3675063" y="3690938"/>
          <p14:tracePt t="20453" x="3708400" y="3632200"/>
          <p14:tracePt t="20466" x="3708400" y="3589338"/>
          <p14:tracePt t="20471" x="3708400" y="3538538"/>
          <p14:tracePt t="20472" x="3708400" y="3479800"/>
          <p14:tracePt t="20474" x="3708400" y="3421063"/>
          <p14:tracePt t="20487" x="3690938" y="3360738"/>
          <p14:tracePt t="20495" x="3657600" y="3284538"/>
          <p14:tracePt t="20508" x="3589338" y="3090863"/>
          <p14:tracePt t="20518" x="3538538" y="3005138"/>
          <p14:tracePt t="20529" x="3497263" y="2913063"/>
          <p14:tracePt t="20541" x="3454400" y="2827338"/>
          <p14:tracePt t="20551" x="3421063" y="2735263"/>
          <p14:tracePt t="20552" x="3378200" y="2633663"/>
          <p14:tracePt t="20565" x="3344863" y="2540000"/>
          <p14:tracePt t="20570" x="3302000" y="2446338"/>
          <p14:tracePt t="20571" x="3259138" y="2379663"/>
          <p14:tracePt t="20589" x="3225800" y="2303463"/>
          <p14:tracePt t="20591" x="3200400" y="2286000"/>
          <p14:tracePt t="20604" x="3167063" y="2227263"/>
          <p14:tracePt t="20607" x="3141663" y="2192338"/>
          <p14:tracePt t="20622" x="3106738" y="2166938"/>
          <p14:tracePt t="20624" x="3090863" y="2151063"/>
          <p14:tracePt t="20639" x="3065463" y="2133600"/>
          <p14:tracePt t="20640" x="3030538" y="2125663"/>
          <p14:tracePt t="20656" x="2989263" y="2108200"/>
          <p14:tracePt t="20657" x="2971800" y="2108200"/>
          <p14:tracePt t="20664" x="2946400" y="2108200"/>
          <p14:tracePt t="20679" x="2895600" y="2108200"/>
          <p14:tracePt t="20687" x="2870200" y="2108200"/>
          <p14:tracePt t="20704" x="2836863" y="2108200"/>
          <p14:tracePt t="20706" x="2827338" y="2090738"/>
          <p14:tracePt t="20716" x="2794000" y="2090738"/>
          <p14:tracePt t="20730" x="2760663" y="2074863"/>
          <p14:tracePt t="20746" x="2717800" y="2049463"/>
          <p14:tracePt t="20772" x="2674938" y="2014538"/>
          <p14:tracePt t="20773" x="2674938" y="1998663"/>
          <p14:tracePt t="20783" x="2659063" y="1989138"/>
          <p14:tracePt t="20807" x="2659063" y="1973263"/>
          <p14:tracePt t="20810" x="2659063" y="1955800"/>
          <p14:tracePt t="20833" x="2659063" y="1938338"/>
          <p14:tracePt t="20835" x="2659063" y="1912938"/>
          <p14:tracePt t="20836" x="2674938" y="1897063"/>
          <p14:tracePt t="20854" x="2700338" y="1879600"/>
          <p14:tracePt t="20855" x="2776538" y="1836738"/>
          <p14:tracePt t="20863" x="2852738" y="1795463"/>
          <p14:tracePt t="20881" x="3081338" y="1701800"/>
          <p14:tracePt t="20895" x="3182938" y="1658938"/>
          <p14:tracePt t="20896" x="3335338" y="1617663"/>
          <p14:tracePt t="20903" x="3403600" y="1582738"/>
          <p14:tracePt t="20922" x="3522663" y="1541463"/>
          <p14:tracePt t="20924" x="3649663" y="1506538"/>
          <p14:tracePt t="20925" x="3690938" y="1506538"/>
          <p14:tracePt t="20938" x="3767138" y="1481138"/>
          <p14:tracePt t="20950" x="3827463" y="1465263"/>
          <p14:tracePt t="20954" x="3886200" y="1447800"/>
          <p14:tracePt t="20964" x="3911600" y="1430338"/>
          <p14:tracePt t="20970" x="3944938" y="1430338"/>
          <p14:tracePt t="20986" x="3962400" y="1430338"/>
          <p14:tracePt t="20994" x="3970338" y="1430338"/>
          <p14:tracePt t="21093" x="3962400" y="1430338"/>
          <p14:tracePt t="21109" x="3944938" y="1430338"/>
          <p14:tracePt t="21122" x="3929063" y="1430338"/>
          <p14:tracePt t="21136" x="3903663" y="1430338"/>
          <p14:tracePt t="21137" x="3886200" y="1430338"/>
          <p14:tracePt t="21146" x="3852863" y="1430338"/>
          <p14:tracePt t="21159" x="3843338" y="1430338"/>
          <p14:tracePt t="21169" x="3810000" y="1447800"/>
          <p14:tracePt t="21170" x="3792538" y="1465263"/>
          <p14:tracePt t="21180" x="3776663" y="1465263"/>
          <p14:tracePt t="21196" x="3751263" y="1490663"/>
          <p14:tracePt t="21202" x="3733800" y="1490663"/>
          <p14:tracePt t="21210" x="3716338" y="1506538"/>
          <p14:tracePt t="21228" x="3708400" y="1506538"/>
          <p14:tracePt t="21240" x="3708400" y="1524000"/>
          <p14:tracePt t="21264" x="3708400" y="1541463"/>
          <p14:tracePt t="21285" x="3708400" y="1557338"/>
          <p14:tracePt t="21292" x="3690938" y="1566863"/>
          <p14:tracePt t="21304" x="3690938" y="1582738"/>
          <p14:tracePt t="21310" x="3690938" y="1600200"/>
          <p14:tracePt t="21311" x="3675063" y="1617663"/>
          <p14:tracePt t="21322" x="3675063" y="1625600"/>
          <p14:tracePt t="21335" x="3675063" y="1643063"/>
          <p14:tracePt t="21346" x="3657600" y="1658938"/>
          <p14:tracePt t="21355" x="3657600" y="1676400"/>
          <p14:tracePt t="21373" x="3657600" y="1684338"/>
          <p14:tracePt t="21387" x="3657600" y="1701800"/>
          <p14:tracePt t="21388" x="3657600" y="1719263"/>
          <p14:tracePt t="21402" x="3657600" y="1760538"/>
          <p14:tracePt t="21403" x="3657600" y="1795463"/>
          <p14:tracePt t="21414" x="3657600" y="1836738"/>
          <p14:tracePt t="21416" x="3675063" y="1879600"/>
          <p14:tracePt t="21427" x="3708400" y="1938338"/>
          <p14:tracePt t="21440" x="3733800" y="2014538"/>
          <p14:tracePt t="21442" x="3751263" y="2049463"/>
          <p14:tracePt t="21454" x="3810000" y="2151063"/>
          <p14:tracePt t="21465" x="3827463" y="2166938"/>
          <p14:tracePt t="21471" x="3852863" y="2209800"/>
          <p14:tracePt t="21485" x="3929063" y="2268538"/>
          <p14:tracePt t="21498" x="3962400" y="2286000"/>
          <p14:tracePt t="21504" x="3987800" y="2303463"/>
          <p14:tracePt t="21518" x="4021138" y="2319338"/>
          <p14:tracePt t="21519" x="4030663" y="2319338"/>
          <p14:tracePt t="21521" x="4046538" y="2328863"/>
          <p14:tracePt t="21540" x="4081463" y="2328863"/>
          <p14:tracePt t="21541" x="4106863" y="2328863"/>
          <p14:tracePt t="21550" x="4122738" y="2328863"/>
          <p14:tracePt t="21563" x="4157663" y="2328863"/>
          <p14:tracePt t="21564" x="4165600" y="2319338"/>
          <p14:tracePt t="21572" x="4183063" y="2303463"/>
          <p14:tracePt t="21585" x="4198938" y="2286000"/>
          <p14:tracePt t="21600" x="4224338" y="2252663"/>
          <p14:tracePt t="21612" x="4224338" y="2209800"/>
          <p14:tracePt t="21624" x="4224338" y="2192338"/>
          <p14:tracePt t="21626" x="4224338" y="2184400"/>
          <p14:tracePt t="21638" x="4224338" y="2151063"/>
          <p14:tracePt t="21646" x="4224338" y="2125663"/>
          <p14:tracePt t="21661" x="4216400" y="2065338"/>
          <p14:tracePt t="21672" x="4183063" y="2032000"/>
          <p14:tracePt t="21684" x="4140200" y="1998663"/>
          <p14:tracePt t="21688" x="4106863" y="1989138"/>
          <p14:tracePt t="21689" x="4064000" y="1955800"/>
          <p14:tracePt t="21706" x="4030663" y="1955800"/>
          <p14:tracePt t="21707" x="3987800" y="1938338"/>
          <p14:tracePt t="21715" x="3944938" y="1938338"/>
          <p14:tracePt t="21726" x="3911600" y="1930400"/>
          <p14:tracePt t="21732" x="3886200" y="1930400"/>
          <p14:tracePt t="21740" x="3852863" y="1930400"/>
          <p14:tracePt t="21755" x="3843338" y="1912938"/>
          <p14:tracePt t="21757" x="3827463" y="1912938"/>
          <p14:tracePt t="21764" x="3810000" y="1912938"/>
          <p14:tracePt t="21778" x="3792538" y="1912938"/>
          <p14:tracePt t="21797" x="3792538" y="1897063"/>
          <p14:tracePt t="21841" x="3792538" y="1879600"/>
          <p14:tracePt t="21857" x="3792538" y="1871663"/>
          <p14:tracePt t="21873" x="3810000" y="1854200"/>
          <p14:tracePt t="21886" x="3810000" y="1836738"/>
          <p14:tracePt t="21895" x="3827463" y="1820863"/>
          <p14:tracePt t="21911" x="3827463" y="1811338"/>
          <p14:tracePt t="21913" x="3843338" y="1778000"/>
          <p14:tracePt t="21915" x="3852863" y="1760538"/>
          <p14:tracePt t="21941" x="3868738" y="1744663"/>
          <p14:tracePt t="21942" x="3868738" y="1735138"/>
          <p14:tracePt t="21957" x="3886200" y="1719263"/>
          <p14:tracePt t="21976" x="3886200" y="1701800"/>
          <p14:tracePt t="22003" x="3903663" y="1684338"/>
          <p14:tracePt t="22011" x="3903663" y="1676400"/>
          <p14:tracePt t="22027" x="3903663" y="1658938"/>
          <p14:tracePt t="22039" x="3903663" y="1643063"/>
          <p14:tracePt t="22052" x="3903663" y="1625600"/>
          <p14:tracePt t="22070" x="3886200" y="1617663"/>
          <p14:tracePt t="22089" x="3868738" y="1600200"/>
          <p14:tracePt t="22102" x="3868738" y="1582738"/>
          <p14:tracePt t="22111" x="3852863" y="1582738"/>
          <p14:tracePt t="22121" x="3852863" y="1566863"/>
          <p14:tracePt t="22138" x="3843338" y="1566863"/>
          <p14:tracePt t="22158" x="3827463" y="1557338"/>
          <p14:tracePt t="22177" x="3810000" y="1557338"/>
          <p14:tracePt t="22340" x="3827463" y="1557338"/>
          <p14:tracePt t="22356" x="3843338" y="1557338"/>
          <p14:tracePt t="22372" x="3852863" y="1557338"/>
          <p14:tracePt t="22404" x="3868738" y="1557338"/>
          <p14:tracePt t="22452" x="3886200" y="1557338"/>
          <p14:tracePt t="22500" x="3886200" y="1541463"/>
          <p14:tracePt t="22677" x="3868738" y="1541463"/>
          <p14:tracePt t="22710" x="3852863" y="1541463"/>
          <p14:tracePt t="22721" x="3852863" y="1524000"/>
          <p14:tracePt t="22838" x="3868738" y="1524000"/>
          <p14:tracePt t="22851" x="3886200" y="1506538"/>
          <p14:tracePt t="22858" x="3903663" y="1506538"/>
          <p14:tracePt t="22875" x="3929063" y="1506538"/>
          <p14:tracePt t="22887" x="3944938" y="1506538"/>
          <p14:tracePt t="22889" x="3962400" y="1506538"/>
          <p14:tracePt t="22903" x="3970338" y="1506538"/>
          <p14:tracePt t="22915" x="3987800" y="1506538"/>
          <p14:tracePt t="22927" x="4005263" y="1490663"/>
          <p14:tracePt t="22941" x="4021138" y="1490663"/>
          <p14:tracePt t="22943" x="4030663" y="1490663"/>
          <p14:tracePt t="22967" x="4046538" y="1490663"/>
          <p14:tracePt t="23003" x="4064000" y="1490663"/>
          <p14:tracePt t="23096" x="4081463" y="1490663"/>
          <p14:tracePt t="23433" x="4097338" y="1490663"/>
          <p14:tracePt t="23514" x="4106863" y="1490663"/>
          <p14:tracePt t="23546" x="4122738" y="1506538"/>
          <p14:tracePt t="23556" x="4140200" y="1506538"/>
          <p14:tracePt t="23571" x="4157663" y="1506538"/>
          <p14:tracePt t="23572" x="4165600" y="1506538"/>
          <p14:tracePt t="23584" x="4183063" y="1506538"/>
          <p14:tracePt t="23592" x="4198938" y="1506538"/>
          <p14:tracePt t="23601" x="4216400" y="1506538"/>
          <p14:tracePt t="23614" x="4275138" y="1524000"/>
          <p14:tracePt t="23623" x="4318000" y="1524000"/>
          <p14:tracePt t="23634" x="4335463" y="1524000"/>
          <p14:tracePt t="23637" x="4360863" y="1541463"/>
          <p14:tracePt t="23651" x="4394200" y="1541463"/>
          <p14:tracePt t="23654" x="4419600" y="1541463"/>
          <p14:tracePt t="23666" x="4437063" y="1541463"/>
          <p14:tracePt t="23667" x="4470400" y="1541463"/>
          <p14:tracePt t="23678" x="4495800" y="1541463"/>
          <p14:tracePt t="23685" x="4513263" y="1541463"/>
          <p14:tracePt t="23703" x="4529138" y="1541463"/>
          <p14:tracePt t="23704" x="4538663" y="1541463"/>
          <p14:tracePt t="23717" x="4572000" y="1541463"/>
          <p14:tracePt t="23727" x="4589463" y="1541463"/>
          <p14:tracePt t="23740" x="4605338" y="1541463"/>
          <p14:tracePt t="23753" x="4614863" y="1541463"/>
          <p14:tracePt t="23769" x="4630738" y="1541463"/>
          <p14:tracePt t="23892" x="4614863" y="1541463"/>
          <p14:tracePt t="23948" x="4605338" y="1557338"/>
          <p14:tracePt t="24285" x="4605338" y="1541463"/>
          <p14:tracePt t="24342" x="4614863" y="1541463"/>
          <p14:tracePt t="24423" x="4630738" y="1524000"/>
          <p14:tracePt t="24447" x="4648200" y="1524000"/>
          <p14:tracePt t="24459" x="4648200" y="1506538"/>
          <p14:tracePt t="24469" x="4665663" y="1506538"/>
          <p14:tracePt t="24492" x="4673600" y="1506538"/>
          <p14:tracePt t="24493" x="4691063" y="1506538"/>
          <p14:tracePt t="24501" x="4691063" y="1490663"/>
          <p14:tracePt t="24523" x="4706938" y="1490663"/>
          <p14:tracePt t="24532" x="4724400" y="1481138"/>
          <p14:tracePt t="24562" x="4732338" y="1481138"/>
          <p14:tracePt t="24720" x="4724400" y="1481138"/>
          <p14:tracePt t="24736" x="4706938" y="1481138"/>
          <p14:tracePt t="24761" x="4691063" y="1481138"/>
          <p14:tracePt t="24785" x="4673600" y="1481138"/>
          <p14:tracePt t="24801" x="4665663" y="1481138"/>
          <p14:tracePt t="24825" x="4648200" y="1481138"/>
          <p14:tracePt t="24849" x="4630738" y="1481138"/>
          <p14:tracePt t="24882" x="4614863" y="1481138"/>
          <p14:tracePt t="25034" x="4605338" y="1481138"/>
          <p14:tracePt t="25058" x="4589463" y="1481138"/>
          <p14:tracePt t="25075" x="4572000" y="1481138"/>
          <p14:tracePt t="25085" x="4538663" y="1481138"/>
          <p14:tracePt t="25096" x="4529138" y="1481138"/>
          <p14:tracePt t="25107" x="4495800" y="1490663"/>
          <p14:tracePt t="25108" x="4452938" y="1490663"/>
          <p14:tracePt t="25122" x="4411663" y="1490663"/>
          <p14:tracePt t="25133" x="4351338" y="1506538"/>
          <p14:tracePt t="25142" x="4216400" y="1524000"/>
          <p14:tracePt t="25155" x="4157663" y="1541463"/>
          <p14:tracePt t="25165" x="4064000" y="1557338"/>
          <p14:tracePt t="25166" x="3987800" y="1566863"/>
          <p14:tracePt t="25177" x="3911600" y="1582738"/>
          <p14:tracePt t="25189" x="3810000" y="1600200"/>
          <p14:tracePt t="25199" x="3716338" y="1617663"/>
          <p14:tracePt t="25200" x="3649663" y="1643063"/>
          <p14:tracePt t="25210" x="3573463" y="1658938"/>
          <p14:tracePt t="25216" x="3479800" y="1684338"/>
          <p14:tracePt t="25232" x="3360738" y="1701800"/>
          <p14:tracePt t="25245" x="3302000" y="1735138"/>
          <p14:tracePt t="25249" x="3268663" y="1735138"/>
          <p14:tracePt t="25266" x="3167063" y="1760538"/>
          <p14:tracePt t="25268" x="3124200" y="1778000"/>
          <p14:tracePt t="25285" x="3081338" y="1778000"/>
          <p14:tracePt t="25286" x="3030538" y="1795463"/>
          <p14:tracePt t="25295" x="3005138" y="1811338"/>
          <p14:tracePt t="25310" x="2971800" y="1811338"/>
          <p14:tracePt t="25313" x="2928938" y="1811338"/>
          <p14:tracePt t="25324" x="2895600" y="1820863"/>
          <p14:tracePt t="25332" x="2870200" y="1836738"/>
          <p14:tracePt t="25333" x="2836863" y="1836738"/>
          <p14:tracePt t="25343" x="2811463" y="1854200"/>
          <p14:tracePt t="25354" x="2776538" y="1854200"/>
          <p14:tracePt t="25370" x="2760663" y="1871663"/>
          <p14:tracePt t="25371" x="2735263" y="1871663"/>
          <p14:tracePt t="25372" x="2700338" y="1871663"/>
          <p14:tracePt t="25386" x="2692400" y="1879600"/>
          <p14:tracePt t="25393" x="2659063" y="1879600"/>
          <p14:tracePt t="25409" x="2598738" y="1879600"/>
          <p14:tracePt t="25422" x="2582863" y="1879600"/>
          <p14:tracePt t="25423" x="2557463" y="1879600"/>
          <p14:tracePt t="25435" x="2522538" y="1871663"/>
          <p14:tracePt t="25436" x="2506663" y="1871663"/>
          <p14:tracePt t="25445" x="2481263" y="1854200"/>
          <p14:tracePt t="25456" x="2463800" y="1836738"/>
          <p14:tracePt t="25471" x="2438400" y="1820863"/>
          <p14:tracePt t="25472" x="2420938" y="1811338"/>
          <p14:tracePt t="25486" x="2405063" y="1811338"/>
          <p14:tracePt t="25489" x="2387600" y="1795463"/>
          <p14:tracePt t="25502" x="2379663" y="1778000"/>
          <p14:tracePt t="25503" x="2362200" y="1760538"/>
          <p14:tracePt t="25513" x="2362200" y="1744663"/>
          <p14:tracePt t="25526" x="2344738" y="1735138"/>
          <p14:tracePt t="25529" x="2344738" y="1719263"/>
          <p14:tracePt t="25553" x="2344738" y="1701800"/>
          <p14:tracePt t="25554" x="2344738" y="1684338"/>
          <p14:tracePt t="25570" x="2344738" y="1676400"/>
          <p14:tracePt t="25590" x="2344738" y="1658938"/>
          <p14:tracePt t="25629" x="2362200" y="1658938"/>
          <p14:tracePt t="25640" x="2379663" y="1658938"/>
          <p14:tracePt t="25653" x="2387600" y="1658938"/>
          <p14:tracePt t="25665" x="2405063" y="1658938"/>
          <p14:tracePt t="25678" x="2420938" y="1658938"/>
          <p14:tracePt t="25702" x="2438400" y="1658938"/>
          <p14:tracePt t="25703" x="2446338" y="1658938"/>
          <p14:tracePt t="25718" x="2463800" y="1676400"/>
          <p14:tracePt t="25735" x="2497138" y="1684338"/>
          <p14:tracePt t="25752" x="2506663" y="1684338"/>
          <p14:tracePt t="25755" x="2522538" y="1684338"/>
          <p14:tracePt t="25766" x="2522538" y="1701800"/>
          <p14:tracePt t="25777" x="2540000" y="1701800"/>
          <p14:tracePt t="25779" x="2557463" y="1701800"/>
          <p14:tracePt t="25791" x="2573338" y="1701800"/>
          <p14:tracePt t="25801" x="2582863" y="1719263"/>
          <p14:tracePt t="25810" x="2598738" y="1719263"/>
          <p14:tracePt t="25838" x="2616200" y="1719263"/>
          <p14:tracePt t="25839" x="2633663" y="1719263"/>
          <p14:tracePt t="25862" x="2641600" y="1719263"/>
          <p14:tracePt t="25894" x="2659063" y="1719263"/>
          <p14:tracePt t="25910" x="2674938" y="1719263"/>
          <p14:tracePt t="25934" x="2692400" y="1719263"/>
          <p14:tracePt t="25951" x="2700338" y="1719263"/>
          <p14:tracePt t="25967" x="2717800" y="1719263"/>
          <p14:tracePt t="25983" x="2735263" y="1719263"/>
          <p14:tracePt t="25994" x="2751138" y="1719263"/>
          <p14:tracePt t="26002" x="2760663" y="1719263"/>
          <p14:tracePt t="26018" x="2776538" y="1719263"/>
          <p14:tracePt t="26020" x="2794000" y="1701800"/>
          <p14:tracePt t="26029" x="2811463" y="1701800"/>
          <p14:tracePt t="26044" x="2827338" y="1701800"/>
          <p14:tracePt t="26048" x="2836863" y="1701800"/>
          <p14:tracePt t="26067" x="2870200" y="1701800"/>
          <p14:tracePt t="26067" x="2913063" y="1684338"/>
          <p14:tracePt t="26081" x="2954338" y="1684338"/>
          <p14:tracePt t="26092" x="3005138" y="1676400"/>
          <p14:tracePt t="26095" x="3048000" y="1676400"/>
          <p14:tracePt t="26104" x="3090863" y="1676400"/>
          <p14:tracePt t="26109" x="3167063" y="1676400"/>
          <p14:tracePt t="26122" x="3319463" y="1676400"/>
          <p14:tracePt t="26139" x="3403600" y="1676400"/>
          <p14:tracePt t="26140" x="3479800" y="1676400"/>
          <p14:tracePt t="26152" x="3573463" y="1676400"/>
          <p14:tracePt t="26154" x="3657600" y="1684338"/>
          <p14:tracePt t="26162" x="3733800" y="1701800"/>
          <p14:tracePt t="26180" x="3827463" y="1735138"/>
          <p14:tracePt t="26198" x="3868738" y="1744663"/>
          <p14:tracePt t="26204" x="3903663" y="1760538"/>
          <p14:tracePt t="26206" x="3929063" y="1778000"/>
          <p14:tracePt t="26219" x="3962400" y="1811338"/>
          <p14:tracePt t="26230" x="3970338" y="1811338"/>
          <p14:tracePt t="26245" x="3987800" y="1820863"/>
          <p14:tracePt t="26254" x="3987800" y="1836738"/>
          <p14:tracePt t="26280" x="4005263" y="1836738"/>
          <p14:tracePt t="26425" x="4021138" y="1836738"/>
          <p14:tracePt t="26443" x="4030663" y="1836738"/>
          <p14:tracePt t="26444" x="4064000" y="1836738"/>
          <p14:tracePt t="26456" x="4081463" y="1836738"/>
          <p14:tracePt t="26458" x="4106863" y="1836738"/>
          <p14:tracePt t="26470" x="4140200" y="1836738"/>
          <p14:tracePt t="26480" x="4165600" y="1836738"/>
          <p14:tracePt t="26490" x="4198938" y="1836738"/>
          <p14:tracePt t="26493" x="4224338" y="1836738"/>
          <p14:tracePt t="26506" x="4259263" y="1836738"/>
          <p14:tracePt t="26507" x="4275138" y="1820863"/>
          <p14:tracePt t="26515" x="4300538" y="1820863"/>
          <p14:tracePt t="26530" x="4318000" y="1820863"/>
          <p14:tracePt t="26542" x="4335463" y="1820863"/>
          <p14:tracePt t="26543" x="4351338" y="1811338"/>
          <p14:tracePt t="26557" x="4360863" y="1811338"/>
          <p14:tracePt t="26558" x="4376738" y="1811338"/>
          <p14:tracePt t="26568" x="4394200" y="1811338"/>
          <p14:tracePt t="26591" x="4411663" y="1795463"/>
          <p14:tracePt t="26626" x="4419600" y="1795463"/>
          <p14:tracePt t="26638" x="4419600" y="1778000"/>
          <p14:tracePt t="26722" x="4419600" y="1760538"/>
          <p14:tracePt t="26738" x="4437063" y="1760538"/>
          <p14:tracePt t="26763" x="4452938" y="1760538"/>
          <p14:tracePt t="26779" x="4470400" y="1760538"/>
          <p14:tracePt t="26790" x="4478338" y="1760538"/>
          <p14:tracePt t="26804" x="4495800" y="1760538"/>
          <p14:tracePt t="26814" x="4513263" y="1760538"/>
          <p14:tracePt t="26825" x="4529138" y="1760538"/>
          <p14:tracePt t="26845" x="4538663" y="1778000"/>
          <p14:tracePt t="26878" x="4554538" y="1778000"/>
          <p14:tracePt t="26972" x="4554538" y="1795463"/>
          <p14:tracePt t="26982" x="4538663" y="1795463"/>
          <p14:tracePt t="26992" x="4529138" y="1811338"/>
          <p14:tracePt t="27009" x="4513263" y="1820863"/>
          <p14:tracePt t="27016" x="4495800" y="1820863"/>
          <p14:tracePt t="27032" x="4452938" y="1820863"/>
          <p14:tracePt t="27041" x="4437063" y="1820863"/>
          <p14:tracePt t="27055" x="4419600" y="1820863"/>
          <p14:tracePt t="27063" x="4411663" y="1820863"/>
          <p14:tracePt t="27075" x="4394200" y="1820863"/>
          <p14:tracePt t="27089" x="4376738" y="1836738"/>
          <p14:tracePt t="27098" x="4360863" y="1836738"/>
          <p14:tracePt t="27113" x="4351338" y="1854200"/>
          <p14:tracePt t="27141" x="4335463" y="1854200"/>
          <p14:tracePt t="27142" x="4335463" y="1871663"/>
          <p14:tracePt t="27154" x="4318000" y="1871663"/>
          <p14:tracePt t="27175" x="4300538" y="1879600"/>
          <p14:tracePt t="27177" x="4284663" y="1879600"/>
          <p14:tracePt t="27193" x="4259263" y="1897063"/>
          <p14:tracePt t="27195" x="4224338" y="1897063"/>
          <p14:tracePt t="27208" x="4198938" y="1912938"/>
          <p14:tracePt t="27210" x="4157663" y="1930400"/>
          <p14:tracePt t="27222" x="4097338" y="1955800"/>
          <p14:tracePt t="27225" x="4046538" y="1973263"/>
          <p14:tracePt t="27240" x="3970338" y="1998663"/>
          <p14:tracePt t="27243" x="3911600" y="2014538"/>
          <p14:tracePt t="27258" x="3843338" y="2049463"/>
          <p14:tracePt t="27259" x="3776663" y="2065338"/>
          <p14:tracePt t="27273" x="3708400" y="2090738"/>
          <p14:tracePt t="27275" x="3649663" y="2108200"/>
          <p14:tracePt t="27289" x="3589338" y="2108200"/>
          <p14:tracePt t="27291" x="3522663" y="2125663"/>
          <p14:tracePt t="27299" x="3462338" y="2133600"/>
          <p14:tracePt t="27306" x="3436938" y="2133600"/>
          <p14:tracePt t="27320" x="3395663" y="2133600"/>
          <p14:tracePt t="27321" x="3335338" y="2133600"/>
          <p14:tracePt t="27330" x="3259138" y="2151063"/>
          <p14:tracePt t="27344" x="3243263" y="2151063"/>
          <p14:tracePt t="27352" x="3200400" y="2151063"/>
          <p14:tracePt t="27353" x="3149600" y="2151063"/>
          <p14:tracePt t="27364" x="3124200" y="2151063"/>
          <p14:tracePt t="27376" x="3081338" y="2151063"/>
          <p14:tracePt t="27377" x="3048000" y="2166938"/>
          <p14:tracePt t="27388" x="3005138" y="2166938"/>
          <p14:tracePt t="27399" x="2971800" y="2166938"/>
          <p14:tracePt t="27410" x="2946400" y="2166938"/>
          <p14:tracePt t="27420" x="2887663" y="2166938"/>
          <p14:tracePt t="27432" x="2852738" y="2166938"/>
          <p14:tracePt t="27433" x="2827338" y="2166938"/>
          <p14:tracePt t="27444" x="2794000" y="2166938"/>
          <p14:tracePt t="27459" x="2760663" y="2166938"/>
          <p14:tracePt t="27460" x="2751138" y="2166938"/>
          <p14:tracePt t="27474" x="2735263" y="2166938"/>
          <p14:tracePt t="27474" x="2717800" y="2166938"/>
          <p14:tracePt t="27484" x="2700338" y="2151063"/>
          <p14:tracePt t="27496" x="2692400" y="2151063"/>
          <p14:tracePt t="27510" x="2674938" y="2133600"/>
          <p14:tracePt t="27511" x="2659063" y="2108200"/>
          <p14:tracePt t="27524" x="2641600" y="2090738"/>
          <p14:tracePt t="27535" x="2633663" y="2074863"/>
          <p14:tracePt t="27549" x="2633663" y="2049463"/>
          <p14:tracePt t="27563" x="2616200" y="2032000"/>
          <p14:tracePt t="27564" x="2616200" y="2014538"/>
          <p14:tracePt t="27572" x="2616200" y="1998663"/>
          <p14:tracePt t="27590" x="2616200" y="1989138"/>
          <p14:tracePt t="27604" x="2616200" y="1973263"/>
          <p14:tracePt t="27616" x="2616200" y="1955800"/>
          <p14:tracePt t="27627" x="2633663" y="1955800"/>
          <p14:tracePt t="27640" x="2641600" y="1938338"/>
          <p14:tracePt t="27641" x="2674938" y="1938338"/>
          <p14:tracePt t="27649" x="2700338" y="1938338"/>
          <p14:tracePt t="27662" x="2751138" y="1938338"/>
          <p14:tracePt t="27675" x="2794000" y="1930400"/>
          <p14:tracePt t="27676" x="2811463" y="1930400"/>
          <p14:tracePt t="27689" x="2887663" y="1912938"/>
          <p14:tracePt t="27691" x="2895600" y="1912938"/>
          <p14:tracePt t="27708" x="2928938" y="1912938"/>
          <p14:tracePt t="27709" x="2954338" y="1897063"/>
          <p14:tracePt t="27726" x="3005138" y="1897063"/>
          <p14:tracePt t="27728" x="3014663" y="1897063"/>
          <p14:tracePt t="27740" x="3030538" y="1897063"/>
          <p14:tracePt t="27750" x="3030538" y="1879600"/>
          <p14:tracePt t="27758" x="3048000" y="1879600"/>
          <p14:tracePt t="27792" x="3065463" y="1879600"/>
          <p14:tracePt t="27865" x="3081338" y="1879600"/>
          <p14:tracePt t="27889" x="3081338" y="1871663"/>
          <p14:tracePt t="27900" x="3090863" y="1871663"/>
          <p14:tracePt t="27914" x="3106738" y="1871663"/>
          <p14:tracePt t="27925" x="3124200" y="1854200"/>
          <p14:tracePt t="27933" x="3149600" y="1854200"/>
          <p14:tracePt t="27945" x="3182938" y="1836738"/>
          <p14:tracePt t="27950" x="3225800" y="1820863"/>
          <p14:tracePt t="27959" x="3319463" y="1795463"/>
          <p14:tracePt t="27976" x="3403600" y="1778000"/>
          <p14:tracePt t="27978" x="3538538" y="1744663"/>
          <p14:tracePt t="27978" x="3675063" y="1719263"/>
          <p14:tracePt t="27999" x="4081463" y="1625600"/>
          <p14:tracePt t="28010" x="4318000" y="1582738"/>
          <p14:tracePt t="28020" x="4529138" y="1541463"/>
          <p14:tracePt t="28021" x="4767263" y="1490663"/>
          <p14:tracePt t="28035" x="4859338" y="1481138"/>
          <p14:tracePt t="28047" x="5037138" y="1447800"/>
          <p14:tracePt t="28059" x="5113338" y="1430338"/>
          <p14:tracePt t="28069" x="5181600" y="1422400"/>
          <p14:tracePt t="28071" x="5214938" y="1422400"/>
          <p14:tracePt t="28081" x="5232400" y="1404938"/>
          <p14:tracePt t="28092" x="5240338" y="1404938"/>
          <p14:tracePt t="28103" x="5257800" y="1404938"/>
          <p14:tracePt t="28117" x="5257800" y="1389063"/>
          <p14:tracePt t="28124" x="5275263" y="1389063"/>
          <p14:tracePt t="28141" x="5291138" y="1371600"/>
          <p14:tracePt t="28148" x="5300663" y="1371600"/>
          <p14:tracePt t="28160" x="5334000" y="1363663"/>
          <p14:tracePt t="28170" x="5376863" y="1346200"/>
          <p14:tracePt t="28180" x="5427663" y="1328738"/>
          <p14:tracePt t="28182" x="5486400" y="1287463"/>
          <p14:tracePt t="28194" x="5605463" y="1236663"/>
          <p14:tracePt t="28206" x="5681663" y="1168400"/>
          <p14:tracePt t="28208" x="5783263" y="1092200"/>
          <p14:tracePt t="28221" x="5900738" y="973138"/>
          <p14:tracePt t="28223" x="6154738" y="685800"/>
          <p14:tracePt t="28242" x="6332538" y="490538"/>
          <p14:tracePt t="28245" x="6443663" y="373063"/>
          <p14:tracePt t="28246" x="6646863" y="195263"/>
          <p14:tracePt t="28493" x="7018338" y="271463"/>
          <p14:tracePt t="28505" x="6484938" y="668338"/>
          <p14:tracePt t="28513" x="6230938" y="914400"/>
          <p14:tracePt t="28532" x="5748338" y="1312863"/>
          <p14:tracePt t="28533" x="5097463" y="1930400"/>
          <p14:tracePt t="28544" x="4478338" y="2582863"/>
          <p14:tracePt t="28558" x="4198938" y="2946400"/>
          <p14:tracePt t="28559" x="4106863" y="3090863"/>
          <p14:tracePt t="28567" x="3929063" y="3421063"/>
          <p14:tracePt t="28583" x="3792538" y="3733800"/>
          <p14:tracePt t="28586" x="3675063" y="4046538"/>
          <p14:tracePt t="28604" x="3522663" y="4614863"/>
          <p14:tracePt t="28606" x="3497263" y="4732338"/>
          <p14:tracePt t="28616" x="3454400" y="4927600"/>
          <p14:tracePt t="28628" x="3395663" y="5097463"/>
          <p14:tracePt t="28643" x="3344863" y="5257800"/>
          <p14:tracePt t="28646" x="3284538" y="5376863"/>
          <p14:tracePt t="28647" x="3243263" y="5486400"/>
          <p14:tracePt t="28656" x="3167063" y="5570538"/>
          <p14:tracePt t="28674" x="3124200" y="5646738"/>
          <p14:tracePt t="28675" x="3065463" y="5689600"/>
          <p14:tracePt t="28683" x="3014663" y="5740400"/>
          <p14:tracePt t="28700" x="2895600" y="5783263"/>
          <p14:tracePt t="28715" x="2776538" y="5799138"/>
          <p14:tracePt t="28722" x="2659063" y="5799138"/>
          <p14:tracePt t="28740" x="2573338" y="5783263"/>
          <p14:tracePt t="28741" x="2463800" y="5722938"/>
          <p14:tracePt t="28742" x="2344738" y="5630863"/>
          <p14:tracePt t="28755" x="2243138" y="5545138"/>
          <p14:tracePt t="28764" x="2125663" y="5427663"/>
          <p14:tracePt t="28770" x="1989138" y="5300663"/>
          <p14:tracePt t="28779" x="1879600" y="5173663"/>
          <p14:tracePt t="28790" x="1795463" y="4986338"/>
          <p14:tracePt t="28802" x="1719263" y="4808538"/>
          <p14:tracePt t="28808" x="1658938" y="4614863"/>
          <p14:tracePt t="28810" x="1643063" y="4394200"/>
          <p14:tracePt t="28821" x="1643063" y="4165600"/>
          <p14:tracePt t="28837" x="1643063" y="3903663"/>
          <p14:tracePt t="28840" x="1658938" y="3632200"/>
          <p14:tracePt t="28841" x="1719263" y="3378200"/>
          <p14:tracePt t="28850" x="1811338" y="3141663"/>
          <p14:tracePt t="28860" x="1897063" y="2895600"/>
          <p14:tracePt t="28871" x="1955800" y="2692400"/>
          <p14:tracePt t="28891" x="2049463" y="2463800"/>
          <p14:tracePt t="28892" x="2108200" y="2268538"/>
          <p14:tracePt t="28894" x="2133600" y="2184400"/>
          <p14:tracePt t="28904" x="2184400" y="2032000"/>
          <p14:tracePt t="28922" x="2243138" y="1811338"/>
          <p14:tracePt t="28923" x="2268538" y="1735138"/>
          <p14:tracePt t="28946" x="2328863" y="1600200"/>
          <p14:tracePt t="28949" x="2405063" y="1557338"/>
          <p14:tracePt t="29187" x="2405063" y="1541463"/>
          <p14:tracePt t="29199" x="2405063" y="1524000"/>
          <p14:tracePt t="29210" x="2387600" y="1481138"/>
          <p14:tracePt t="29221" x="2362200" y="1404938"/>
          <p14:tracePt t="29227" x="2328863" y="1328738"/>
          <p14:tracePt t="29241" x="2286000" y="1117600"/>
          <p14:tracePt t="29253" x="2252663" y="1016000"/>
          <p14:tracePt t="29260" x="2243138" y="896938"/>
          <p14:tracePt t="29274" x="2243138" y="795338"/>
          <p14:tracePt t="29276" x="2243138" y="703263"/>
          <p14:tracePt t="29277" x="2243138" y="627063"/>
          <p14:tracePt t="29286" x="2243138" y="601663"/>
          <p14:tracePt t="29301" x="2243138" y="541338"/>
          <p14:tracePt t="29313" x="2286000" y="465138"/>
          <p14:tracePt t="29320" x="2328863" y="465138"/>
          <p14:tracePt t="29333" x="2379663" y="465138"/>
          <p14:tracePt t="29347" x="2446338" y="465138"/>
          <p14:tracePt t="29348" x="2522538" y="508000"/>
          <p14:tracePt t="29349" x="2616200" y="627063"/>
          <p14:tracePt t="29364" x="2776538" y="881063"/>
          <p14:tracePt t="29371" x="2913063" y="1135063"/>
          <p14:tracePt t="29387" x="3124200" y="1795463"/>
          <p14:tracePt t="29394" x="3225800" y="2184400"/>
          <p14:tracePt t="29408" x="3378200" y="3065463"/>
          <p14:tracePt t="29418" x="3436938" y="3513138"/>
          <p14:tracePt t="29429" x="3454400" y="3708400"/>
          <p14:tracePt t="29442" x="3479800" y="4081463"/>
          <p14:tracePt t="29447" x="3497263" y="4452938"/>
          <p14:tracePt t="29450" x="3497263" y="4783138"/>
          <p14:tracePt t="29462" x="3497263" y="5097463"/>
          <p14:tracePt t="29463" x="3462338" y="5376863"/>
          <p14:tracePt t="29473" x="3403600" y="5630863"/>
          <p14:tracePt t="29483" x="3319463" y="5875338"/>
          <p14:tracePt t="29495" x="3208338" y="6078538"/>
          <p14:tracePt t="29498" x="3106738" y="6291263"/>
          <p14:tracePt t="29511" x="2989263" y="6469063"/>
          <p14:tracePt t="29513" x="2928938" y="6545263"/>
          <p14:tracePt t="29531" x="2692400" y="6781800"/>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A199-AC98-7D0B-F10B-5FE0B56A8548}"/>
              </a:ext>
            </a:extLst>
          </p:cNvPr>
          <p:cNvSpPr>
            <a:spLocks noGrp="1"/>
          </p:cNvSpPr>
          <p:nvPr>
            <p:ph type="title"/>
          </p:nvPr>
        </p:nvSpPr>
        <p:spPr>
          <a:xfrm>
            <a:off x="2116834" y="613184"/>
            <a:ext cx="7958331" cy="1077229"/>
          </a:xfrm>
        </p:spPr>
        <p:txBody>
          <a:bodyPr/>
          <a:lstStyle/>
          <a:p>
            <a:r>
              <a:rPr lang="en-US" dirty="0"/>
              <a:t>Conclusion </a:t>
            </a:r>
          </a:p>
        </p:txBody>
      </p:sp>
      <p:sp>
        <p:nvSpPr>
          <p:cNvPr id="6" name="TextBox 5">
            <a:extLst>
              <a:ext uri="{FF2B5EF4-FFF2-40B4-BE49-F238E27FC236}">
                <a16:creationId xmlns:a16="http://schemas.microsoft.com/office/drawing/2014/main" id="{FF440D9B-8F8E-D0FE-0793-9ED66EF694D0}"/>
              </a:ext>
            </a:extLst>
          </p:cNvPr>
          <p:cNvSpPr txBox="1"/>
          <p:nvPr/>
        </p:nvSpPr>
        <p:spPr>
          <a:xfrm>
            <a:off x="1920774" y="1407346"/>
            <a:ext cx="8637957" cy="2862322"/>
          </a:xfrm>
          <a:prstGeom prst="rect">
            <a:avLst/>
          </a:prstGeom>
          <a:noFill/>
        </p:spPr>
        <p:txBody>
          <a:bodyPr wrap="square" rtlCol="0">
            <a:spAutoFit/>
          </a:bodyPr>
          <a:lstStyle/>
          <a:p>
            <a:pPr marL="342900" indent="-342900">
              <a:buAutoNum type="arabicPeriod"/>
            </a:pPr>
            <a:r>
              <a:rPr lang="en-US" dirty="0"/>
              <a:t>Core Based Statistical area name approximated inspection scores better than States, Longitudes or Latitudes – indicating more influence of OMB Statistical Analysis of areas with an intercept of ~89</a:t>
            </a:r>
          </a:p>
          <a:p>
            <a:pPr marL="342900" indent="-342900">
              <a:buAutoNum type="arabicPeriod"/>
            </a:pPr>
            <a:r>
              <a:rPr lang="en-US" dirty="0"/>
              <a:t>Residuals were very high in model for State but p-values were also very low  </a:t>
            </a:r>
          </a:p>
          <a:p>
            <a:pPr marL="342900" indent="-342900">
              <a:buAutoNum type="arabicPeriod"/>
            </a:pPr>
            <a:r>
              <a:rPr lang="en-US" dirty="0"/>
              <a:t>Generated better questions by focusing on cross validation </a:t>
            </a:r>
          </a:p>
          <a:p>
            <a:pPr marL="800100" lvl="1" indent="-342900">
              <a:buAutoNum type="arabicPeriod"/>
            </a:pPr>
            <a:r>
              <a:rPr lang="en-US" dirty="0"/>
              <a:t>Utilize concepts of Hartigan rule and cross validation with Federal core-based statistical area name and States partitions </a:t>
            </a:r>
          </a:p>
          <a:p>
            <a:pPr marL="800100" lvl="1" indent="-342900">
              <a:buAutoNum type="arabicPeriod"/>
            </a:pPr>
            <a:r>
              <a:rPr lang="en-US" dirty="0"/>
              <a:t>Areas for further study: Control clusters principal component analysis for studies of housing </a:t>
            </a:r>
          </a:p>
          <a:p>
            <a:pPr marL="800100" lvl="1" indent="-342900">
              <a:buAutoNum type="arabicPeriod"/>
            </a:pPr>
            <a:r>
              <a:rPr lang="en-US" dirty="0"/>
              <a:t>Agglomerative clustering for variables and cases</a:t>
            </a:r>
          </a:p>
        </p:txBody>
      </p:sp>
      <p:pic>
        <p:nvPicPr>
          <p:cNvPr id="7" name="Picture 6">
            <a:extLst>
              <a:ext uri="{FF2B5EF4-FFF2-40B4-BE49-F238E27FC236}">
                <a16:creationId xmlns:a16="http://schemas.microsoft.com/office/drawing/2014/main" id="{9B969C04-3F28-A858-70E4-1EC8BED1233D}"/>
              </a:ext>
            </a:extLst>
          </p:cNvPr>
          <p:cNvPicPr>
            <a:picLocks noChangeAspect="1"/>
          </p:cNvPicPr>
          <p:nvPr/>
        </p:nvPicPr>
        <p:blipFill>
          <a:blip r:embed="rId5"/>
          <a:stretch>
            <a:fillRect/>
          </a:stretch>
        </p:blipFill>
        <p:spPr>
          <a:xfrm>
            <a:off x="4335731" y="4479409"/>
            <a:ext cx="6223000" cy="1574800"/>
          </a:xfrm>
          <a:prstGeom prst="rect">
            <a:avLst/>
          </a:prstGeom>
        </p:spPr>
      </p:pic>
      <p:pic>
        <p:nvPicPr>
          <p:cNvPr id="12" name="Audio 11">
            <a:hlinkClick r:id="" action="ppaction://media"/>
            <a:extLst>
              <a:ext uri="{FF2B5EF4-FFF2-40B4-BE49-F238E27FC236}">
                <a16:creationId xmlns:a16="http://schemas.microsoft.com/office/drawing/2014/main" id="{4723B31F-5C1F-E92A-A211-29422D59E4F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76444126"/>
      </p:ext>
    </p:extLst>
  </p:cSld>
  <p:clrMapOvr>
    <a:masterClrMapping/>
  </p:clrMapOvr>
  <mc:AlternateContent xmlns:mc="http://schemas.openxmlformats.org/markup-compatibility/2006" xmlns:p14="http://schemas.microsoft.com/office/powerpoint/2010/main">
    <mc:Choice Requires="p14">
      <p:transition spd="slow" p14:dur="2000" advTm="58985"/>
    </mc:Choice>
    <mc:Fallback xmlns="">
      <p:transition spd="slow" advTm="58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5|34.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Madison</Template>
  <TotalTime>1571</TotalTime>
  <Words>1359</Words>
  <Application>Microsoft Macintosh PowerPoint</Application>
  <PresentationFormat>Widescreen</PresentationFormat>
  <Paragraphs>81</Paragraphs>
  <Slides>9</Slides>
  <Notes>8</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MS Shell Dlg 2</vt:lpstr>
      <vt:lpstr>Wingdings</vt:lpstr>
      <vt:lpstr>Wingdings 3</vt:lpstr>
      <vt:lpstr>Madison</vt:lpstr>
      <vt:lpstr>Home Inspection Scores and US  Multifamily Public Housing  </vt:lpstr>
      <vt:lpstr>Recent US News Articles on Public, Affordable or Multifamily Housing</vt:lpstr>
      <vt:lpstr>Housing Data from HUD.gov</vt:lpstr>
      <vt:lpstr>Summary Statistics</vt:lpstr>
      <vt:lpstr>Summary Statistics Explanation</vt:lpstr>
      <vt:lpstr>Plotly Bar chart for Cumulative Home Inspection Scores from 2001-2015</vt:lpstr>
      <vt:lpstr>Standardized model for US State Inspection Scores from 2001-2015</vt:lpstr>
      <vt:lpstr>Federal Statistical Area Name and Home Scores </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Inspection Scores for Multifamily Public Housing  </dc:title>
  <dc:creator>Emi Bolanle Akiode</dc:creator>
  <cp:lastModifiedBy>Emi Bolanle Akiode</cp:lastModifiedBy>
  <cp:revision>3</cp:revision>
  <dcterms:created xsi:type="dcterms:W3CDTF">2022-05-11T01:36:09Z</dcterms:created>
  <dcterms:modified xsi:type="dcterms:W3CDTF">2024-08-26T00:21:21Z</dcterms:modified>
</cp:coreProperties>
</file>